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sldIdLst>
    <p:sldId id="256" r:id="rId2"/>
    <p:sldId id="264" r:id="rId3"/>
    <p:sldId id="257" r:id="rId4"/>
    <p:sldId id="265" r:id="rId5"/>
    <p:sldId id="266" r:id="rId6"/>
    <p:sldId id="267" r:id="rId7"/>
    <p:sldId id="268" r:id="rId8"/>
    <p:sldId id="269" r:id="rId9"/>
    <p:sldId id="270" r:id="rId10"/>
    <p:sldId id="276" r:id="rId11"/>
    <p:sldId id="272" r:id="rId12"/>
    <p:sldId id="271" r:id="rId13"/>
    <p:sldId id="273" r:id="rId14"/>
    <p:sldId id="274" r:id="rId15"/>
    <p:sldId id="277" r:id="rId16"/>
    <p:sldId id="278" r:id="rId17"/>
    <p:sldId id="279" r:id="rId18"/>
    <p:sldId id="280" r:id="rId19"/>
    <p:sldId id="281" r:id="rId20"/>
    <p:sldId id="282" r:id="rId21"/>
    <p:sldId id="283" r:id="rId22"/>
  </p:sldIdLst>
  <p:sldSz cx="18288000" cy="10287000"/>
  <p:notesSz cx="6858000" cy="9144000"/>
  <p:embeddedFontLst>
    <p:embeddedFont>
      <p:font typeface="Century Gothic" panose="020B0502020202020204" pitchFamily="34" charset="0"/>
      <p:regular r:id="rId24"/>
      <p:bold r:id="rId25"/>
      <p:italic r:id="rId26"/>
      <p:boldItalic r:id="rId27"/>
    </p:embeddedFont>
    <p:embeddedFont>
      <p:font typeface="esu v2" panose="00000500000000000000" pitchFamily="50"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300"/>
    <a:srgbClr val="FFDD00"/>
    <a:srgbClr val="D9D9D9"/>
    <a:srgbClr val="C16D00"/>
    <a:srgbClr val="F6F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FFB525-6991-4A28-997A-7E00A5174167}" v="12" dt="2025-01-09T12:27:08.1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635" autoAdjust="0"/>
  </p:normalViewPr>
  <p:slideViewPr>
    <p:cSldViewPr>
      <p:cViewPr varScale="1">
        <p:scale>
          <a:sx n="69" d="100"/>
          <a:sy n="69" d="100"/>
        </p:scale>
        <p:origin x="2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ng, Dominic S" userId="OxMyJw3/clIeWfaC8jybew+IO+9B2PTvv/CqVgUh+QE=" providerId="None" clId="Web-{A5359F58-F914-42E5-A888-C0DCDE7ACBD2}"/>
    <pc:docChg chg="addSld modSld">
      <pc:chgData name="King, Dominic S" userId="OxMyJw3/clIeWfaC8jybew+IO+9B2PTvv/CqVgUh+QE=" providerId="None" clId="Web-{A5359F58-F914-42E5-A888-C0DCDE7ACBD2}" dt="2024-09-02T09:38:46.644" v="414"/>
      <pc:docMkLst>
        <pc:docMk/>
      </pc:docMkLst>
      <pc:sldChg chg="modSp">
        <pc:chgData name="King, Dominic S" userId="OxMyJw3/clIeWfaC8jybew+IO+9B2PTvv/CqVgUh+QE=" providerId="None" clId="Web-{A5359F58-F914-42E5-A888-C0DCDE7ACBD2}" dt="2024-09-02T09:29:12.859" v="55"/>
        <pc:sldMkLst>
          <pc:docMk/>
          <pc:sldMk cId="3730162742" sldId="267"/>
        </pc:sldMkLst>
        <pc:graphicFrameChg chg="mod modGraphic">
          <ac:chgData name="King, Dominic S" userId="OxMyJw3/clIeWfaC8jybew+IO+9B2PTvv/CqVgUh+QE=" providerId="None" clId="Web-{A5359F58-F914-42E5-A888-C0DCDE7ACBD2}" dt="2024-09-02T09:29:12.859" v="55"/>
          <ac:graphicFrameMkLst>
            <pc:docMk/>
            <pc:sldMk cId="3730162742" sldId="267"/>
            <ac:graphicFrameMk id="4" creationId="{E2CB9AC0-9266-E4B4-E3D1-3B85789FA464}"/>
          </ac:graphicFrameMkLst>
        </pc:graphicFrameChg>
      </pc:sldChg>
      <pc:sldChg chg="modSp add replId">
        <pc:chgData name="King, Dominic S" userId="OxMyJw3/clIeWfaC8jybew+IO+9B2PTvv/CqVgUh+QE=" providerId="None" clId="Web-{A5359F58-F914-42E5-A888-C0DCDE7ACBD2}" dt="2024-09-02T09:38:46.644" v="414"/>
        <pc:sldMkLst>
          <pc:docMk/>
          <pc:sldMk cId="1783858332" sldId="274"/>
        </pc:sldMkLst>
        <pc:spChg chg="mod">
          <ac:chgData name="King, Dominic S" userId="OxMyJw3/clIeWfaC8jybew+IO+9B2PTvv/CqVgUh+QE=" providerId="None" clId="Web-{A5359F58-F914-42E5-A888-C0DCDE7ACBD2}" dt="2024-09-02T09:32:11.776" v="60" actId="20577"/>
          <ac:spMkLst>
            <pc:docMk/>
            <pc:sldMk cId="1783858332" sldId="274"/>
            <ac:spMk id="5" creationId="{00000000-0000-0000-0000-000000000000}"/>
          </ac:spMkLst>
        </pc:spChg>
        <pc:graphicFrameChg chg="mod modGraphic">
          <ac:chgData name="King, Dominic S" userId="OxMyJw3/clIeWfaC8jybew+IO+9B2PTvv/CqVgUh+QE=" providerId="None" clId="Web-{A5359F58-F914-42E5-A888-C0DCDE7ACBD2}" dt="2024-09-02T09:38:46.644" v="414"/>
          <ac:graphicFrameMkLst>
            <pc:docMk/>
            <pc:sldMk cId="1783858332" sldId="274"/>
            <ac:graphicFrameMk id="18" creationId="{DCCE7E48-0230-FE78-A31D-CD3EC3E12641}"/>
          </ac:graphicFrameMkLst>
        </pc:graphicFrameChg>
      </pc:sldChg>
      <pc:sldChg chg="add replId">
        <pc:chgData name="King, Dominic S" userId="OxMyJw3/clIeWfaC8jybew+IO+9B2PTvv/CqVgUh+QE=" providerId="None" clId="Web-{A5359F58-F914-42E5-A888-C0DCDE7ACBD2}" dt="2024-09-02T09:31:57.072" v="57"/>
        <pc:sldMkLst>
          <pc:docMk/>
          <pc:sldMk cId="663218557" sldId="275"/>
        </pc:sldMkLst>
      </pc:sldChg>
    </pc:docChg>
  </pc:docChgLst>
  <pc:docChgLst>
    <pc:chgData name="Mortier, Hannah R" userId="NgeEPP8IMOd4nTSZO2WK9no0aoT+rhQbUU+O876Dp7I=" providerId="None" clId="Web-{5F41F598-CEC6-4B65-9316-CE838E70E11F}"/>
    <pc:docChg chg="addSld modSld sldOrd">
      <pc:chgData name="Mortier, Hannah R" userId="NgeEPP8IMOd4nTSZO2WK9no0aoT+rhQbUU+O876Dp7I=" providerId="None" clId="Web-{5F41F598-CEC6-4B65-9316-CE838E70E11F}" dt="2024-08-23T12:40:56.975" v="1018"/>
      <pc:docMkLst>
        <pc:docMk/>
      </pc:docMkLst>
      <pc:sldChg chg="addSp delSp modSp">
        <pc:chgData name="Mortier, Hannah R" userId="NgeEPP8IMOd4nTSZO2WK9no0aoT+rhQbUU+O876Dp7I=" providerId="None" clId="Web-{5F41F598-CEC6-4B65-9316-CE838E70E11F}" dt="2024-08-23T11:10:52.336" v="209" actId="20577"/>
        <pc:sldMkLst>
          <pc:docMk/>
          <pc:sldMk cId="0" sldId="257"/>
        </pc:sldMkLst>
        <pc:spChg chg="mod">
          <ac:chgData name="Mortier, Hannah R" userId="NgeEPP8IMOd4nTSZO2WK9no0aoT+rhQbUU+O876Dp7I=" providerId="None" clId="Web-{5F41F598-CEC6-4B65-9316-CE838E70E11F}" dt="2024-08-23T11:10:52.336" v="209" actId="20577"/>
          <ac:spMkLst>
            <pc:docMk/>
            <pc:sldMk cId="0" sldId="257"/>
            <ac:spMk id="4" creationId="{00000000-0000-0000-0000-000000000000}"/>
          </ac:spMkLst>
        </pc:spChg>
        <pc:spChg chg="mod">
          <ac:chgData name="Mortier, Hannah R" userId="NgeEPP8IMOd4nTSZO2WK9no0aoT+rhQbUU+O876Dp7I=" providerId="None" clId="Web-{5F41F598-CEC6-4B65-9316-CE838E70E11F}" dt="2024-08-23T11:10:21.334" v="197" actId="1076"/>
          <ac:spMkLst>
            <pc:docMk/>
            <pc:sldMk cId="0" sldId="257"/>
            <ac:spMk id="12" creationId="{00000000-0000-0000-0000-000000000000}"/>
          </ac:spMkLst>
        </pc:spChg>
        <pc:graphicFrameChg chg="del mod modGraphic">
          <ac:chgData name="Mortier, Hannah R" userId="NgeEPP8IMOd4nTSZO2WK9no0aoT+rhQbUU+O876Dp7I=" providerId="None" clId="Web-{5F41F598-CEC6-4B65-9316-CE838E70E11F}" dt="2024-08-23T11:10:04.176" v="179"/>
          <ac:graphicFrameMkLst>
            <pc:docMk/>
            <pc:sldMk cId="0" sldId="257"/>
            <ac:graphicFrameMk id="15" creationId="{20F006DC-080A-5438-E79C-C91597F2E33D}"/>
          </ac:graphicFrameMkLst>
        </pc:graphicFrameChg>
        <pc:picChg chg="add mod">
          <ac:chgData name="Mortier, Hannah R" userId="NgeEPP8IMOd4nTSZO2WK9no0aoT+rhQbUU+O876Dp7I=" providerId="None" clId="Web-{5F41F598-CEC6-4B65-9316-CE838E70E11F}" dt="2024-08-23T11:10:23.396" v="198" actId="1076"/>
          <ac:picMkLst>
            <pc:docMk/>
            <pc:sldMk cId="0" sldId="257"/>
            <ac:picMk id="13" creationId="{B69E7FC2-09B9-DDCD-8457-68787C6B8DCB}"/>
          </ac:picMkLst>
        </pc:picChg>
      </pc:sldChg>
      <pc:sldChg chg="addSp delSp modSp ord">
        <pc:chgData name="Mortier, Hannah R" userId="NgeEPP8IMOd4nTSZO2WK9no0aoT+rhQbUU+O876Dp7I=" providerId="None" clId="Web-{5F41F598-CEC6-4B65-9316-CE838E70E11F}" dt="2024-08-23T11:07:10.038" v="149" actId="14100"/>
        <pc:sldMkLst>
          <pc:docMk/>
          <pc:sldMk cId="3370149664" sldId="264"/>
        </pc:sldMkLst>
        <pc:spChg chg="mod">
          <ac:chgData name="Mortier, Hannah R" userId="NgeEPP8IMOd4nTSZO2WK9no0aoT+rhQbUU+O876Dp7I=" providerId="None" clId="Web-{5F41F598-CEC6-4B65-9316-CE838E70E11F}" dt="2024-08-23T10:34:03.461" v="130" actId="20577"/>
          <ac:spMkLst>
            <pc:docMk/>
            <pc:sldMk cId="3370149664" sldId="264"/>
            <ac:spMk id="4" creationId="{00000000-0000-0000-0000-000000000000}"/>
          </ac:spMkLst>
        </pc:spChg>
        <pc:spChg chg="mod">
          <ac:chgData name="Mortier, Hannah R" userId="NgeEPP8IMOd4nTSZO2WK9no0aoT+rhQbUU+O876Dp7I=" providerId="None" clId="Web-{5F41F598-CEC6-4B65-9316-CE838E70E11F}" dt="2024-08-23T10:29:03.457" v="21" actId="20577"/>
          <ac:spMkLst>
            <pc:docMk/>
            <pc:sldMk cId="3370149664" sldId="264"/>
            <ac:spMk id="5" creationId="{00000000-0000-0000-0000-000000000000}"/>
          </ac:spMkLst>
        </pc:spChg>
        <pc:graphicFrameChg chg="del">
          <ac:chgData name="Mortier, Hannah R" userId="NgeEPP8IMOd4nTSZO2WK9no0aoT+rhQbUU+O876Dp7I=" providerId="None" clId="Web-{5F41F598-CEC6-4B65-9316-CE838E70E11F}" dt="2024-08-23T10:29:03.894" v="22"/>
          <ac:graphicFrameMkLst>
            <pc:docMk/>
            <pc:sldMk cId="3370149664" sldId="264"/>
            <ac:graphicFrameMk id="15" creationId="{20F006DC-080A-5438-E79C-C91597F2E33D}"/>
          </ac:graphicFrameMkLst>
        </pc:graphicFrameChg>
        <pc:picChg chg="add mod">
          <ac:chgData name="Mortier, Hannah R" userId="NgeEPP8IMOd4nTSZO2WK9no0aoT+rhQbUU+O876Dp7I=" providerId="None" clId="Web-{5F41F598-CEC6-4B65-9316-CE838E70E11F}" dt="2024-08-23T10:34:19.352" v="137" actId="1076"/>
          <ac:picMkLst>
            <pc:docMk/>
            <pc:sldMk cId="3370149664" sldId="264"/>
            <ac:picMk id="3" creationId="{2F91A44E-9BAF-BA41-8FD6-6F95B45143A9}"/>
          </ac:picMkLst>
        </pc:picChg>
        <pc:picChg chg="add mod">
          <ac:chgData name="Mortier, Hannah R" userId="NgeEPP8IMOd4nTSZO2WK9no0aoT+rhQbUU+O876Dp7I=" providerId="None" clId="Web-{5F41F598-CEC6-4B65-9316-CE838E70E11F}" dt="2024-08-23T10:34:22.587" v="138" actId="1076"/>
          <ac:picMkLst>
            <pc:docMk/>
            <pc:sldMk cId="3370149664" sldId="264"/>
            <ac:picMk id="13" creationId="{2A8B132A-9F46-529B-675D-8EBEB92F4D44}"/>
          </ac:picMkLst>
        </pc:picChg>
        <pc:picChg chg="add mod">
          <ac:chgData name="Mortier, Hannah R" userId="NgeEPP8IMOd4nTSZO2WK9no0aoT+rhQbUU+O876Dp7I=" providerId="None" clId="Web-{5F41F598-CEC6-4B65-9316-CE838E70E11F}" dt="2024-08-23T11:06:39.286" v="144" actId="14100"/>
          <ac:picMkLst>
            <pc:docMk/>
            <pc:sldMk cId="3370149664" sldId="264"/>
            <ac:picMk id="15" creationId="{1A8B1096-69F4-BF5B-3103-25D520351DC4}"/>
          </ac:picMkLst>
        </pc:picChg>
        <pc:picChg chg="add mod">
          <ac:chgData name="Mortier, Hannah R" userId="NgeEPP8IMOd4nTSZO2WK9no0aoT+rhQbUU+O876Dp7I=" providerId="None" clId="Web-{5F41F598-CEC6-4B65-9316-CE838E70E11F}" dt="2024-08-23T11:07:10.038" v="149" actId="14100"/>
          <ac:picMkLst>
            <pc:docMk/>
            <pc:sldMk cId="3370149664" sldId="264"/>
            <ac:picMk id="17" creationId="{67AC8223-8A3A-5B40-975F-4F599D9A825C}"/>
          </ac:picMkLst>
        </pc:picChg>
      </pc:sldChg>
      <pc:sldChg chg="add replId">
        <pc:chgData name="Mortier, Hannah R" userId="NgeEPP8IMOd4nTSZO2WK9no0aoT+rhQbUU+O876Dp7I=" providerId="None" clId="Web-{5F41F598-CEC6-4B65-9316-CE838E70E11F}" dt="2024-08-23T11:10:01.770" v="178"/>
        <pc:sldMkLst>
          <pc:docMk/>
          <pc:sldMk cId="285826220" sldId="265"/>
        </pc:sldMkLst>
      </pc:sldChg>
      <pc:sldChg chg="addSp delSp modSp add replId">
        <pc:chgData name="Mortier, Hannah R" userId="NgeEPP8IMOd4nTSZO2WK9no0aoT+rhQbUU+O876Dp7I=" providerId="None" clId="Web-{5F41F598-CEC6-4B65-9316-CE838E70E11F}" dt="2024-08-23T12:34:27.117" v="720"/>
        <pc:sldMkLst>
          <pc:docMk/>
          <pc:sldMk cId="3824339054" sldId="266"/>
        </pc:sldMkLst>
        <pc:spChg chg="mod">
          <ac:chgData name="Mortier, Hannah R" userId="NgeEPP8IMOd4nTSZO2WK9no0aoT+rhQbUU+O876Dp7I=" providerId="None" clId="Web-{5F41F598-CEC6-4B65-9316-CE838E70E11F}" dt="2024-08-23T11:18:05.853" v="234" actId="20577"/>
          <ac:spMkLst>
            <pc:docMk/>
            <pc:sldMk cId="3824339054" sldId="266"/>
            <ac:spMk id="4" creationId="{00000000-0000-0000-0000-000000000000}"/>
          </ac:spMkLst>
        </pc:spChg>
        <pc:spChg chg="mod">
          <ac:chgData name="Mortier, Hannah R" userId="NgeEPP8IMOd4nTSZO2WK9no0aoT+rhQbUU+O876Dp7I=" providerId="None" clId="Web-{5F41F598-CEC6-4B65-9316-CE838E70E11F}" dt="2024-08-23T11:12:50.298" v="232" actId="20577"/>
          <ac:spMkLst>
            <pc:docMk/>
            <pc:sldMk cId="3824339054" sldId="266"/>
            <ac:spMk id="5" creationId="{00000000-0000-0000-0000-000000000000}"/>
          </ac:spMkLst>
        </pc:spChg>
        <pc:graphicFrameChg chg="del">
          <ac:chgData name="Mortier, Hannah R" userId="NgeEPP8IMOd4nTSZO2WK9no0aoT+rhQbUU+O876Dp7I=" providerId="None" clId="Web-{5F41F598-CEC6-4B65-9316-CE838E70E11F}" dt="2024-08-23T11:12:28.343" v="211"/>
          <ac:graphicFrameMkLst>
            <pc:docMk/>
            <pc:sldMk cId="3824339054" sldId="266"/>
            <ac:graphicFrameMk id="15" creationId="{20F006DC-080A-5438-E79C-C91597F2E33D}"/>
          </ac:graphicFrameMkLst>
        </pc:graphicFrameChg>
        <pc:graphicFrameChg chg="add mod modGraphic">
          <ac:chgData name="Mortier, Hannah R" userId="NgeEPP8IMOd4nTSZO2WK9no0aoT+rhQbUU+O876Dp7I=" providerId="None" clId="Web-{5F41F598-CEC6-4B65-9316-CE838E70E11F}" dt="2024-08-23T11:23:27.064" v="587"/>
          <ac:graphicFrameMkLst>
            <pc:docMk/>
            <pc:sldMk cId="3824339054" sldId="266"/>
            <ac:graphicFrameMk id="16" creationId="{88ECCE6F-3652-AE5A-3117-C74477099475}"/>
          </ac:graphicFrameMkLst>
        </pc:graphicFrameChg>
        <pc:graphicFrameChg chg="add mod modGraphic">
          <ac:chgData name="Mortier, Hannah R" userId="NgeEPP8IMOd4nTSZO2WK9no0aoT+rhQbUU+O876Dp7I=" providerId="None" clId="Web-{5F41F598-CEC6-4B65-9316-CE838E70E11F}" dt="2024-08-23T12:34:27.117" v="720"/>
          <ac:graphicFrameMkLst>
            <pc:docMk/>
            <pc:sldMk cId="3824339054" sldId="266"/>
            <ac:graphicFrameMk id="17" creationId="{3CFF5529-F81A-1CE2-7D7F-8E0220E50A7A}"/>
          </ac:graphicFrameMkLst>
        </pc:graphicFrameChg>
      </pc:sldChg>
      <pc:sldChg chg="addSp delSp modSp add replId">
        <pc:chgData name="Mortier, Hannah R" userId="NgeEPP8IMOd4nTSZO2WK9no0aoT+rhQbUU+O876Dp7I=" providerId="None" clId="Web-{5F41F598-CEC6-4B65-9316-CE838E70E11F}" dt="2024-08-23T11:24:55.415" v="604" actId="20577"/>
        <pc:sldMkLst>
          <pc:docMk/>
          <pc:sldMk cId="3730162742" sldId="267"/>
        </pc:sldMkLst>
        <pc:spChg chg="del">
          <ac:chgData name="Mortier, Hannah R" userId="NgeEPP8IMOd4nTSZO2WK9no0aoT+rhQbUU+O876Dp7I=" providerId="None" clId="Web-{5F41F598-CEC6-4B65-9316-CE838E70E11F}" dt="2024-08-23T11:24:26.710" v="592"/>
          <ac:spMkLst>
            <pc:docMk/>
            <pc:sldMk cId="3730162742" sldId="267"/>
            <ac:spMk id="4" creationId="{00000000-0000-0000-0000-000000000000}"/>
          </ac:spMkLst>
        </pc:spChg>
        <pc:spChg chg="mod">
          <ac:chgData name="Mortier, Hannah R" userId="NgeEPP8IMOd4nTSZO2WK9no0aoT+rhQbUU+O876Dp7I=" providerId="None" clId="Web-{5F41F598-CEC6-4B65-9316-CE838E70E11F}" dt="2024-08-23T11:24:55.415" v="604" actId="20577"/>
          <ac:spMkLst>
            <pc:docMk/>
            <pc:sldMk cId="3730162742" sldId="267"/>
            <ac:spMk id="5" creationId="{00000000-0000-0000-0000-000000000000}"/>
          </ac:spMkLst>
        </pc:spChg>
        <pc:graphicFrameChg chg="add mod modGraphic">
          <ac:chgData name="Mortier, Hannah R" userId="NgeEPP8IMOd4nTSZO2WK9no0aoT+rhQbUU+O876Dp7I=" providerId="None" clId="Web-{5F41F598-CEC6-4B65-9316-CE838E70E11F}" dt="2024-08-23T11:24:39.586" v="597"/>
          <ac:graphicFrameMkLst>
            <pc:docMk/>
            <pc:sldMk cId="3730162742" sldId="267"/>
            <ac:graphicFrameMk id="15" creationId="{063E1A16-44CE-63AC-87E0-085C39F1C1D2}"/>
          </ac:graphicFrameMkLst>
        </pc:graphicFrameChg>
        <pc:graphicFrameChg chg="del mod modGraphic">
          <ac:chgData name="Mortier, Hannah R" userId="NgeEPP8IMOd4nTSZO2WK9no0aoT+rhQbUU+O876Dp7I=" providerId="None" clId="Web-{5F41F598-CEC6-4B65-9316-CE838E70E11F}" dt="2024-08-23T11:24:09.943" v="591"/>
          <ac:graphicFrameMkLst>
            <pc:docMk/>
            <pc:sldMk cId="3730162742" sldId="267"/>
            <ac:graphicFrameMk id="16" creationId="{88ECCE6F-3652-AE5A-3117-C74477099475}"/>
          </ac:graphicFrameMkLst>
        </pc:graphicFrameChg>
      </pc:sldChg>
      <pc:sldChg chg="addSp delSp modSp add replId">
        <pc:chgData name="Mortier, Hannah R" userId="NgeEPP8IMOd4nTSZO2WK9no0aoT+rhQbUU+O876Dp7I=" providerId="None" clId="Web-{5F41F598-CEC6-4B65-9316-CE838E70E11F}" dt="2024-08-23T11:26:32.703" v="633" actId="20577"/>
        <pc:sldMkLst>
          <pc:docMk/>
          <pc:sldMk cId="3881118701" sldId="268"/>
        </pc:sldMkLst>
        <pc:spChg chg="mod">
          <ac:chgData name="Mortier, Hannah R" userId="NgeEPP8IMOd4nTSZO2WK9no0aoT+rhQbUU+O876Dp7I=" providerId="None" clId="Web-{5F41F598-CEC6-4B65-9316-CE838E70E11F}" dt="2024-08-23T11:26:32.703" v="633" actId="20577"/>
          <ac:spMkLst>
            <pc:docMk/>
            <pc:sldMk cId="3881118701" sldId="268"/>
            <ac:spMk id="5" creationId="{00000000-0000-0000-0000-000000000000}"/>
          </ac:spMkLst>
        </pc:spChg>
        <pc:graphicFrameChg chg="add mod modGraphic">
          <ac:chgData name="Mortier, Hannah R" userId="NgeEPP8IMOd4nTSZO2WK9no0aoT+rhQbUU+O876Dp7I=" providerId="None" clId="Web-{5F41F598-CEC6-4B65-9316-CE838E70E11F}" dt="2024-08-23T11:26:09.436" v="631"/>
          <ac:graphicFrameMkLst>
            <pc:docMk/>
            <pc:sldMk cId="3881118701" sldId="268"/>
            <ac:graphicFrameMk id="4" creationId="{6415D25F-67C9-89DA-2187-3B24E204C533}"/>
          </ac:graphicFrameMkLst>
        </pc:graphicFrameChg>
        <pc:graphicFrameChg chg="del">
          <ac:chgData name="Mortier, Hannah R" userId="NgeEPP8IMOd4nTSZO2WK9no0aoT+rhQbUU+O876Dp7I=" providerId="None" clId="Web-{5F41F598-CEC6-4B65-9316-CE838E70E11F}" dt="2024-08-23T11:25:22.870" v="606"/>
          <ac:graphicFrameMkLst>
            <pc:docMk/>
            <pc:sldMk cId="3881118701" sldId="268"/>
            <ac:graphicFrameMk id="15" creationId="{063E1A16-44CE-63AC-87E0-085C39F1C1D2}"/>
          </ac:graphicFrameMkLst>
        </pc:graphicFrameChg>
      </pc:sldChg>
      <pc:sldChg chg="addSp delSp modSp add replId">
        <pc:chgData name="Mortier, Hannah R" userId="NgeEPP8IMOd4nTSZO2WK9no0aoT+rhQbUU+O876Dp7I=" providerId="None" clId="Web-{5F41F598-CEC6-4B65-9316-CE838E70E11F}" dt="2024-08-23T11:27:24.879" v="658"/>
        <pc:sldMkLst>
          <pc:docMk/>
          <pc:sldMk cId="4035154656" sldId="269"/>
        </pc:sldMkLst>
        <pc:spChg chg="add mod">
          <ac:chgData name="Mortier, Hannah R" userId="NgeEPP8IMOd4nTSZO2WK9no0aoT+rhQbUU+O876Dp7I=" providerId="None" clId="Web-{5F41F598-CEC6-4B65-9316-CE838E70E11F}" dt="2024-08-23T11:27:24.879" v="658"/>
          <ac:spMkLst>
            <pc:docMk/>
            <pc:sldMk cId="4035154656" sldId="269"/>
            <ac:spMk id="3" creationId="{C4D5DD89-98CA-AD71-0EE5-04678576D621}"/>
          </ac:spMkLst>
        </pc:spChg>
        <pc:graphicFrameChg chg="del mod modGraphic">
          <ac:chgData name="Mortier, Hannah R" userId="NgeEPP8IMOd4nTSZO2WK9no0aoT+rhQbUU+O876Dp7I=" providerId="None" clId="Web-{5F41F598-CEC6-4B65-9316-CE838E70E11F}" dt="2024-08-23T11:26:46.689" v="637"/>
          <ac:graphicFrameMkLst>
            <pc:docMk/>
            <pc:sldMk cId="4035154656" sldId="269"/>
            <ac:graphicFrameMk id="4" creationId="{6415D25F-67C9-89DA-2187-3B24E204C533}"/>
          </ac:graphicFrameMkLst>
        </pc:graphicFrameChg>
      </pc:sldChg>
      <pc:sldChg chg="add replId">
        <pc:chgData name="Mortier, Hannah R" userId="NgeEPP8IMOd4nTSZO2WK9no0aoT+rhQbUU+O876Dp7I=" providerId="None" clId="Web-{5F41F598-CEC6-4B65-9316-CE838E70E11F}" dt="2024-08-23T11:27:34.349" v="659"/>
        <pc:sldMkLst>
          <pc:docMk/>
          <pc:sldMk cId="329826194" sldId="270"/>
        </pc:sldMkLst>
      </pc:sldChg>
      <pc:sldChg chg="addSp delSp modSp add ord replId">
        <pc:chgData name="Mortier, Hannah R" userId="NgeEPP8IMOd4nTSZO2WK9no0aoT+rhQbUU+O876Dp7I=" providerId="None" clId="Web-{5F41F598-CEC6-4B65-9316-CE838E70E11F}" dt="2024-08-23T12:40:56.975" v="1018"/>
        <pc:sldMkLst>
          <pc:docMk/>
          <pc:sldMk cId="256149352" sldId="271"/>
        </pc:sldMkLst>
        <pc:spChg chg="mod">
          <ac:chgData name="Mortier, Hannah R" userId="NgeEPP8IMOd4nTSZO2WK9no0aoT+rhQbUU+O876Dp7I=" providerId="None" clId="Web-{5F41F598-CEC6-4B65-9316-CE838E70E11F}" dt="2024-08-23T11:43:56.032" v="697" actId="20577"/>
          <ac:spMkLst>
            <pc:docMk/>
            <pc:sldMk cId="256149352" sldId="271"/>
            <ac:spMk id="5" creationId="{00000000-0000-0000-0000-000000000000}"/>
          </ac:spMkLst>
        </pc:spChg>
        <pc:spChg chg="add del mod">
          <ac:chgData name="Mortier, Hannah R" userId="NgeEPP8IMOd4nTSZO2WK9no0aoT+rhQbUU+O876Dp7I=" providerId="None" clId="Web-{5F41F598-CEC6-4B65-9316-CE838E70E11F}" dt="2024-08-23T11:44:23.706" v="708"/>
          <ac:spMkLst>
            <pc:docMk/>
            <pc:sldMk cId="256149352" sldId="271"/>
            <ac:spMk id="16" creationId="{1132BB1F-8F6C-03F8-F762-20FA2430FE48}"/>
          </ac:spMkLst>
        </pc:spChg>
        <pc:graphicFrameChg chg="del">
          <ac:chgData name="Mortier, Hannah R" userId="NgeEPP8IMOd4nTSZO2WK9no0aoT+rhQbUU+O876Dp7I=" providerId="None" clId="Web-{5F41F598-CEC6-4B65-9316-CE838E70E11F}" dt="2024-08-23T11:28:23.180" v="664"/>
          <ac:graphicFrameMkLst>
            <pc:docMk/>
            <pc:sldMk cId="256149352" sldId="271"/>
            <ac:graphicFrameMk id="4" creationId="{6415D25F-67C9-89DA-2187-3B24E204C533}"/>
          </ac:graphicFrameMkLst>
        </pc:graphicFrameChg>
        <pc:graphicFrameChg chg="add mod modGraphic">
          <ac:chgData name="Mortier, Hannah R" userId="NgeEPP8IMOd4nTSZO2WK9no0aoT+rhQbUU+O876Dp7I=" providerId="None" clId="Web-{5F41F598-CEC6-4B65-9316-CE838E70E11F}" dt="2024-08-23T12:40:56.975" v="1018"/>
          <ac:graphicFrameMkLst>
            <pc:docMk/>
            <pc:sldMk cId="256149352" sldId="271"/>
            <ac:graphicFrameMk id="4" creationId="{7D6952B5-7494-E416-1090-CAD87ADC8626}"/>
          </ac:graphicFrameMkLst>
        </pc:graphicFrameChg>
        <pc:graphicFrameChg chg="add del mod modGraphic">
          <ac:chgData name="Mortier, Hannah R" userId="NgeEPP8IMOd4nTSZO2WK9no0aoT+rhQbUU+O876Dp7I=" providerId="None" clId="Web-{5F41F598-CEC6-4B65-9316-CE838E70E11F}" dt="2024-08-23T11:43:44.218" v="692"/>
          <ac:graphicFrameMkLst>
            <pc:docMk/>
            <pc:sldMk cId="256149352" sldId="271"/>
            <ac:graphicFrameMk id="15" creationId="{D802FA4F-C1D6-C883-CB33-6FAA6A888FE1}"/>
          </ac:graphicFrameMkLst>
        </pc:graphicFrameChg>
        <pc:graphicFrameChg chg="add del mod">
          <ac:chgData name="Mortier, Hannah R" userId="NgeEPP8IMOd4nTSZO2WK9no0aoT+rhQbUU+O876Dp7I=" providerId="None" clId="Web-{5F41F598-CEC6-4B65-9316-CE838E70E11F}" dt="2024-08-23T12:36:39.325" v="780"/>
          <ac:graphicFrameMkLst>
            <pc:docMk/>
            <pc:sldMk cId="256149352" sldId="271"/>
            <ac:graphicFrameMk id="16" creationId="{D69BFF52-987C-A014-6024-AEC9E9189D9D}"/>
          </ac:graphicFrameMkLst>
        </pc:graphicFrameChg>
        <pc:graphicFrameChg chg="mod">
          <ac:chgData name="Mortier, Hannah R" userId="NgeEPP8IMOd4nTSZO2WK9no0aoT+rhQbUU+O876Dp7I=" providerId="None" clId="Web-{5F41F598-CEC6-4B65-9316-CE838E70E11F}" dt="2024-08-23T12:40:36.787" v="1004" actId="1076"/>
          <ac:graphicFrameMkLst>
            <pc:docMk/>
            <pc:sldMk cId="256149352" sldId="271"/>
            <ac:graphicFrameMk id="17" creationId="{3CFF5529-F81A-1CE2-7D7F-8E0220E50A7A}"/>
          </ac:graphicFrameMkLst>
        </pc:graphicFrameChg>
        <pc:graphicFrameChg chg="add del mod modGraphic">
          <ac:chgData name="Mortier, Hannah R" userId="NgeEPP8IMOd4nTSZO2WK9no0aoT+rhQbUU+O876Dp7I=" providerId="None" clId="Web-{5F41F598-CEC6-4B65-9316-CE838E70E11F}" dt="2024-08-23T12:35:17.463" v="730"/>
          <ac:graphicFrameMkLst>
            <pc:docMk/>
            <pc:sldMk cId="256149352" sldId="271"/>
            <ac:graphicFrameMk id="19" creationId="{BF8A6D35-AE01-A335-CC49-860FB9B8E6B2}"/>
          </ac:graphicFrameMkLst>
        </pc:graphicFrameChg>
      </pc:sldChg>
      <pc:sldChg chg="modSp add ord replId">
        <pc:chgData name="Mortier, Hannah R" userId="NgeEPP8IMOd4nTSZO2WK9no0aoT+rhQbUU+O876Dp7I=" providerId="None" clId="Web-{5F41F598-CEC6-4B65-9316-CE838E70E11F}" dt="2024-08-23T11:29:11.825" v="691"/>
        <pc:sldMkLst>
          <pc:docMk/>
          <pc:sldMk cId="1430500568" sldId="272"/>
        </pc:sldMkLst>
        <pc:spChg chg="mod">
          <ac:chgData name="Mortier, Hannah R" userId="NgeEPP8IMOd4nTSZO2WK9no0aoT+rhQbUU+O876Dp7I=" providerId="None" clId="Web-{5F41F598-CEC6-4B65-9316-CE838E70E11F}" dt="2024-08-23T11:29:07.621" v="690" actId="20577"/>
          <ac:spMkLst>
            <pc:docMk/>
            <pc:sldMk cId="1430500568" sldId="272"/>
            <ac:spMk id="5" creationId="{00000000-0000-0000-0000-000000000000}"/>
          </ac:spMkLst>
        </pc:spChg>
      </pc:sldChg>
      <pc:sldChg chg="add ord replId">
        <pc:chgData name="Mortier, Hannah R" userId="NgeEPP8IMOd4nTSZO2WK9no0aoT+rhQbUU+O876Dp7I=" providerId="None" clId="Web-{5F41F598-CEC6-4B65-9316-CE838E70E11F}" dt="2024-08-23T11:44:51.223" v="713"/>
        <pc:sldMkLst>
          <pc:docMk/>
          <pc:sldMk cId="2526975368" sldId="273"/>
        </pc:sldMkLst>
      </pc:sldChg>
    </pc:docChg>
  </pc:docChgLst>
  <pc:docChgLst>
    <pc:chgData name="Mortier, Hannah R" userId="a6bcfa02-08cc-48f4-b8ee-c21ef0abc296" providerId="ADAL" clId="{2EFFB525-6991-4A28-997A-7E00A5174167}"/>
    <pc:docChg chg="custSel delSld modSld">
      <pc:chgData name="Mortier, Hannah R" userId="a6bcfa02-08cc-48f4-b8ee-c21ef0abc296" providerId="ADAL" clId="{2EFFB525-6991-4A28-997A-7E00A5174167}" dt="2025-01-09T12:29:55.531" v="48" actId="20577"/>
      <pc:docMkLst>
        <pc:docMk/>
      </pc:docMkLst>
      <pc:sldChg chg="delSp modSp mod">
        <pc:chgData name="Mortier, Hannah R" userId="a6bcfa02-08cc-48f4-b8ee-c21ef0abc296" providerId="ADAL" clId="{2EFFB525-6991-4A28-997A-7E00A5174167}" dt="2025-01-09T12:29:55.531" v="48" actId="20577"/>
        <pc:sldMkLst>
          <pc:docMk/>
          <pc:sldMk cId="0" sldId="256"/>
        </pc:sldMkLst>
        <pc:spChg chg="del">
          <ac:chgData name="Mortier, Hannah R" userId="a6bcfa02-08cc-48f4-b8ee-c21ef0abc296" providerId="ADAL" clId="{2EFFB525-6991-4A28-997A-7E00A5174167}" dt="2025-01-09T12:29:46.101" v="43" actId="478"/>
          <ac:spMkLst>
            <pc:docMk/>
            <pc:sldMk cId="0" sldId="256"/>
            <ac:spMk id="11" creationId="{00000000-0000-0000-0000-000000000000}"/>
          </ac:spMkLst>
        </pc:spChg>
        <pc:spChg chg="mod">
          <ac:chgData name="Mortier, Hannah R" userId="a6bcfa02-08cc-48f4-b8ee-c21ef0abc296" providerId="ADAL" clId="{2EFFB525-6991-4A28-997A-7E00A5174167}" dt="2025-01-09T12:29:55.531" v="48" actId="20577"/>
          <ac:spMkLst>
            <pc:docMk/>
            <pc:sldMk cId="0" sldId="256"/>
            <ac:spMk id="13" creationId="{00000000-0000-0000-0000-000000000000}"/>
          </ac:spMkLst>
        </pc:spChg>
      </pc:sldChg>
      <pc:sldChg chg="modSp mod">
        <pc:chgData name="Mortier, Hannah R" userId="a6bcfa02-08cc-48f4-b8ee-c21ef0abc296" providerId="ADAL" clId="{2EFFB525-6991-4A28-997A-7E00A5174167}" dt="2025-01-09T12:29:33.053" v="42" actId="20577"/>
        <pc:sldMkLst>
          <pc:docMk/>
          <pc:sldMk cId="256149352" sldId="271"/>
        </pc:sldMkLst>
        <pc:graphicFrameChg chg="modGraphic">
          <ac:chgData name="Mortier, Hannah R" userId="a6bcfa02-08cc-48f4-b8ee-c21ef0abc296" providerId="ADAL" clId="{2EFFB525-6991-4A28-997A-7E00A5174167}" dt="2025-01-09T12:29:33.053" v="42" actId="20577"/>
          <ac:graphicFrameMkLst>
            <pc:docMk/>
            <pc:sldMk cId="256149352" sldId="271"/>
            <ac:graphicFrameMk id="4" creationId="{7D6952B5-7494-E416-1090-CAD87ADC8626}"/>
          </ac:graphicFrameMkLst>
        </pc:graphicFrameChg>
      </pc:sldChg>
      <pc:sldChg chg="modSp mod">
        <pc:chgData name="Mortier, Hannah R" userId="a6bcfa02-08cc-48f4-b8ee-c21ef0abc296" providerId="ADAL" clId="{2EFFB525-6991-4A28-997A-7E00A5174167}" dt="2025-01-09T12:25:53.888" v="27" actId="20577"/>
        <pc:sldMkLst>
          <pc:docMk/>
          <pc:sldMk cId="2526975368" sldId="273"/>
        </pc:sldMkLst>
        <pc:graphicFrameChg chg="modGraphic">
          <ac:chgData name="Mortier, Hannah R" userId="a6bcfa02-08cc-48f4-b8ee-c21ef0abc296" providerId="ADAL" clId="{2EFFB525-6991-4A28-997A-7E00A5174167}" dt="2025-01-09T12:25:53.888" v="27" actId="20577"/>
          <ac:graphicFrameMkLst>
            <pc:docMk/>
            <pc:sldMk cId="2526975368" sldId="273"/>
            <ac:graphicFrameMk id="18" creationId="{DCCE7E48-0230-FE78-A31D-CD3EC3E12641}"/>
          </ac:graphicFrameMkLst>
        </pc:graphicFrameChg>
      </pc:sldChg>
      <pc:sldChg chg="del">
        <pc:chgData name="Mortier, Hannah R" userId="a6bcfa02-08cc-48f4-b8ee-c21ef0abc296" providerId="ADAL" clId="{2EFFB525-6991-4A28-997A-7E00A5174167}" dt="2025-01-09T12:21:07.363" v="0" actId="47"/>
        <pc:sldMkLst>
          <pc:docMk/>
          <pc:sldMk cId="663218557" sldId="275"/>
        </pc:sldMkLst>
      </pc:sldChg>
      <pc:sldChg chg="modSp mod">
        <pc:chgData name="Mortier, Hannah R" userId="a6bcfa02-08cc-48f4-b8ee-c21ef0abc296" providerId="ADAL" clId="{2EFFB525-6991-4A28-997A-7E00A5174167}" dt="2025-01-09T12:21:27.310" v="4" actId="20577"/>
        <pc:sldMkLst>
          <pc:docMk/>
          <pc:sldMk cId="1694762306" sldId="277"/>
        </pc:sldMkLst>
        <pc:spChg chg="mod">
          <ac:chgData name="Mortier, Hannah R" userId="a6bcfa02-08cc-48f4-b8ee-c21ef0abc296" providerId="ADAL" clId="{2EFFB525-6991-4A28-997A-7E00A5174167}" dt="2025-01-09T12:21:27.310" v="4" actId="20577"/>
          <ac:spMkLst>
            <pc:docMk/>
            <pc:sldMk cId="1694762306" sldId="277"/>
            <ac:spMk id="5" creationId="{00000000-0000-0000-0000-000000000000}"/>
          </ac:spMkLst>
        </pc:spChg>
      </pc:sldChg>
      <pc:sldChg chg="modSp mod">
        <pc:chgData name="Mortier, Hannah R" userId="a6bcfa02-08cc-48f4-b8ee-c21ef0abc296" providerId="ADAL" clId="{2EFFB525-6991-4A28-997A-7E00A5174167}" dt="2025-01-09T12:21:33.212" v="6" actId="20577"/>
        <pc:sldMkLst>
          <pc:docMk/>
          <pc:sldMk cId="2859208109" sldId="278"/>
        </pc:sldMkLst>
        <pc:spChg chg="mod">
          <ac:chgData name="Mortier, Hannah R" userId="a6bcfa02-08cc-48f4-b8ee-c21ef0abc296" providerId="ADAL" clId="{2EFFB525-6991-4A28-997A-7E00A5174167}" dt="2025-01-09T12:21:33.212" v="6" actId="20577"/>
          <ac:spMkLst>
            <pc:docMk/>
            <pc:sldMk cId="2859208109" sldId="278"/>
            <ac:spMk id="5" creationId="{00000000-0000-0000-0000-000000000000}"/>
          </ac:spMkLst>
        </pc:spChg>
      </pc:sldChg>
      <pc:sldChg chg="modSp mod">
        <pc:chgData name="Mortier, Hannah R" userId="a6bcfa02-08cc-48f4-b8ee-c21ef0abc296" providerId="ADAL" clId="{2EFFB525-6991-4A28-997A-7E00A5174167}" dt="2025-01-09T12:21:36.388" v="8" actId="20577"/>
        <pc:sldMkLst>
          <pc:docMk/>
          <pc:sldMk cId="1238706453" sldId="279"/>
        </pc:sldMkLst>
        <pc:spChg chg="mod">
          <ac:chgData name="Mortier, Hannah R" userId="a6bcfa02-08cc-48f4-b8ee-c21ef0abc296" providerId="ADAL" clId="{2EFFB525-6991-4A28-997A-7E00A5174167}" dt="2025-01-09T12:21:36.388" v="8" actId="20577"/>
          <ac:spMkLst>
            <pc:docMk/>
            <pc:sldMk cId="1238706453" sldId="279"/>
            <ac:spMk id="5" creationId="{00000000-0000-0000-0000-000000000000}"/>
          </ac:spMkLst>
        </pc:spChg>
      </pc:sldChg>
      <pc:sldChg chg="modSp mod">
        <pc:chgData name="Mortier, Hannah R" userId="a6bcfa02-08cc-48f4-b8ee-c21ef0abc296" providerId="ADAL" clId="{2EFFB525-6991-4A28-997A-7E00A5174167}" dt="2025-01-09T12:21:40.100" v="10" actId="20577"/>
        <pc:sldMkLst>
          <pc:docMk/>
          <pc:sldMk cId="1079528096" sldId="280"/>
        </pc:sldMkLst>
        <pc:spChg chg="mod">
          <ac:chgData name="Mortier, Hannah R" userId="a6bcfa02-08cc-48f4-b8ee-c21ef0abc296" providerId="ADAL" clId="{2EFFB525-6991-4A28-997A-7E00A5174167}" dt="2025-01-09T12:21:40.100" v="10" actId="20577"/>
          <ac:spMkLst>
            <pc:docMk/>
            <pc:sldMk cId="1079528096" sldId="280"/>
            <ac:spMk id="5" creationId="{00000000-0000-0000-0000-000000000000}"/>
          </ac:spMkLst>
        </pc:spChg>
      </pc:sldChg>
      <pc:sldChg chg="modSp mod">
        <pc:chgData name="Mortier, Hannah R" userId="a6bcfa02-08cc-48f4-b8ee-c21ef0abc296" providerId="ADAL" clId="{2EFFB525-6991-4A28-997A-7E00A5174167}" dt="2025-01-09T12:21:43.552" v="12" actId="20577"/>
        <pc:sldMkLst>
          <pc:docMk/>
          <pc:sldMk cId="3142056665" sldId="281"/>
        </pc:sldMkLst>
        <pc:spChg chg="mod">
          <ac:chgData name="Mortier, Hannah R" userId="a6bcfa02-08cc-48f4-b8ee-c21ef0abc296" providerId="ADAL" clId="{2EFFB525-6991-4A28-997A-7E00A5174167}" dt="2025-01-09T12:21:43.552" v="12" actId="20577"/>
          <ac:spMkLst>
            <pc:docMk/>
            <pc:sldMk cId="3142056665" sldId="281"/>
            <ac:spMk id="5" creationId="{00000000-0000-0000-0000-000000000000}"/>
          </ac:spMkLst>
        </pc:spChg>
      </pc:sldChg>
      <pc:sldChg chg="modSp mod">
        <pc:chgData name="Mortier, Hannah R" userId="a6bcfa02-08cc-48f4-b8ee-c21ef0abc296" providerId="ADAL" clId="{2EFFB525-6991-4A28-997A-7E00A5174167}" dt="2025-01-09T12:21:47.421" v="14" actId="20577"/>
        <pc:sldMkLst>
          <pc:docMk/>
          <pc:sldMk cId="565581008" sldId="282"/>
        </pc:sldMkLst>
        <pc:spChg chg="mod">
          <ac:chgData name="Mortier, Hannah R" userId="a6bcfa02-08cc-48f4-b8ee-c21ef0abc296" providerId="ADAL" clId="{2EFFB525-6991-4A28-997A-7E00A5174167}" dt="2025-01-09T12:21:47.421" v="14" actId="20577"/>
          <ac:spMkLst>
            <pc:docMk/>
            <pc:sldMk cId="565581008" sldId="282"/>
            <ac:spMk id="5" creationId="{00000000-0000-0000-0000-000000000000}"/>
          </ac:spMkLst>
        </pc:spChg>
      </pc:sldChg>
    </pc:docChg>
  </pc:docChgLst>
  <pc:docChgLst>
    <pc:chgData name="Mortier, Hannah R" userId="NgeEPP8IMOd4nTSZO2WK9no0aoT+rhQbUU+O876Dp7I=" providerId="None" clId="Web-{B522CF10-308D-4715-9A74-FCB947273D73}"/>
    <pc:docChg chg="addSld delSld modSld">
      <pc:chgData name="Mortier, Hannah R" userId="NgeEPP8IMOd4nTSZO2WK9no0aoT+rhQbUU+O876Dp7I=" providerId="None" clId="Web-{B522CF10-308D-4715-9A74-FCB947273D73}" dt="2024-09-04T13:27:50.092" v="3496"/>
      <pc:docMkLst>
        <pc:docMk/>
      </pc:docMkLst>
      <pc:sldChg chg="modSp">
        <pc:chgData name="Mortier, Hannah R" userId="NgeEPP8IMOd4nTSZO2WK9no0aoT+rhQbUU+O876Dp7I=" providerId="None" clId="Web-{B522CF10-308D-4715-9A74-FCB947273D73}" dt="2024-09-04T11:42:21.394" v="22" actId="20577"/>
        <pc:sldMkLst>
          <pc:docMk/>
          <pc:sldMk cId="0" sldId="257"/>
        </pc:sldMkLst>
        <pc:spChg chg="mod">
          <ac:chgData name="Mortier, Hannah R" userId="NgeEPP8IMOd4nTSZO2WK9no0aoT+rhQbUU+O876Dp7I=" providerId="None" clId="Web-{B522CF10-308D-4715-9A74-FCB947273D73}" dt="2024-09-04T11:42:21.394" v="22" actId="20577"/>
          <ac:spMkLst>
            <pc:docMk/>
            <pc:sldMk cId="0" sldId="257"/>
            <ac:spMk id="4" creationId="{00000000-0000-0000-0000-000000000000}"/>
          </ac:spMkLst>
        </pc:spChg>
      </pc:sldChg>
      <pc:sldChg chg="del">
        <pc:chgData name="Mortier, Hannah R" userId="NgeEPP8IMOd4nTSZO2WK9no0aoT+rhQbUU+O876Dp7I=" providerId="None" clId="Web-{B522CF10-308D-4715-9A74-FCB947273D73}" dt="2024-09-04T13:24:22.820" v="3313"/>
        <pc:sldMkLst>
          <pc:docMk/>
          <pc:sldMk cId="0" sldId="258"/>
        </pc:sldMkLst>
      </pc:sldChg>
      <pc:sldChg chg="del">
        <pc:chgData name="Mortier, Hannah R" userId="NgeEPP8IMOd4nTSZO2WK9no0aoT+rhQbUU+O876Dp7I=" providerId="None" clId="Web-{B522CF10-308D-4715-9A74-FCB947273D73}" dt="2024-09-04T13:24:23.757" v="3314"/>
        <pc:sldMkLst>
          <pc:docMk/>
          <pc:sldMk cId="0" sldId="259"/>
        </pc:sldMkLst>
      </pc:sldChg>
      <pc:sldChg chg="del">
        <pc:chgData name="Mortier, Hannah R" userId="NgeEPP8IMOd4nTSZO2WK9no0aoT+rhQbUU+O876Dp7I=" providerId="None" clId="Web-{B522CF10-308D-4715-9A74-FCB947273D73}" dt="2024-09-04T13:24:24.742" v="3315"/>
        <pc:sldMkLst>
          <pc:docMk/>
          <pc:sldMk cId="0" sldId="260"/>
        </pc:sldMkLst>
      </pc:sldChg>
      <pc:sldChg chg="del">
        <pc:chgData name="Mortier, Hannah R" userId="NgeEPP8IMOd4nTSZO2WK9no0aoT+rhQbUU+O876Dp7I=" providerId="None" clId="Web-{B522CF10-308D-4715-9A74-FCB947273D73}" dt="2024-09-04T13:24:25.289" v="3316"/>
        <pc:sldMkLst>
          <pc:docMk/>
          <pc:sldMk cId="0" sldId="261"/>
        </pc:sldMkLst>
      </pc:sldChg>
      <pc:sldChg chg="del">
        <pc:chgData name="Mortier, Hannah R" userId="NgeEPP8IMOd4nTSZO2WK9no0aoT+rhQbUU+O876Dp7I=" providerId="None" clId="Web-{B522CF10-308D-4715-9A74-FCB947273D73}" dt="2024-09-04T13:24:25.773" v="3317"/>
        <pc:sldMkLst>
          <pc:docMk/>
          <pc:sldMk cId="0" sldId="262"/>
        </pc:sldMkLst>
      </pc:sldChg>
      <pc:sldChg chg="del">
        <pc:chgData name="Mortier, Hannah R" userId="NgeEPP8IMOd4nTSZO2WK9no0aoT+rhQbUU+O876Dp7I=" providerId="None" clId="Web-{B522CF10-308D-4715-9A74-FCB947273D73}" dt="2024-09-04T13:24:26.523" v="3318"/>
        <pc:sldMkLst>
          <pc:docMk/>
          <pc:sldMk cId="0" sldId="263"/>
        </pc:sldMkLst>
      </pc:sldChg>
      <pc:sldChg chg="modSp">
        <pc:chgData name="Mortier, Hannah R" userId="NgeEPP8IMOd4nTSZO2WK9no0aoT+rhQbUU+O876Dp7I=" providerId="None" clId="Web-{B522CF10-308D-4715-9A74-FCB947273D73}" dt="2024-09-04T11:40:51.813" v="1" actId="20577"/>
        <pc:sldMkLst>
          <pc:docMk/>
          <pc:sldMk cId="3370149664" sldId="264"/>
        </pc:sldMkLst>
        <pc:spChg chg="mod">
          <ac:chgData name="Mortier, Hannah R" userId="NgeEPP8IMOd4nTSZO2WK9no0aoT+rhQbUU+O876Dp7I=" providerId="None" clId="Web-{B522CF10-308D-4715-9A74-FCB947273D73}" dt="2024-09-04T11:40:51.813" v="1" actId="20577"/>
          <ac:spMkLst>
            <pc:docMk/>
            <pc:sldMk cId="3370149664" sldId="264"/>
            <ac:spMk id="4" creationId="{00000000-0000-0000-0000-000000000000}"/>
          </ac:spMkLst>
        </pc:spChg>
      </pc:sldChg>
      <pc:sldChg chg="modSp add del">
        <pc:chgData name="Mortier, Hannah R" userId="NgeEPP8IMOd4nTSZO2WK9no0aoT+rhQbUU+O876Dp7I=" providerId="None" clId="Web-{B522CF10-308D-4715-9A74-FCB947273D73}" dt="2024-09-04T11:46:00.333" v="250" actId="1076"/>
        <pc:sldMkLst>
          <pc:docMk/>
          <pc:sldMk cId="285826220" sldId="265"/>
        </pc:sldMkLst>
        <pc:spChg chg="mod">
          <ac:chgData name="Mortier, Hannah R" userId="NgeEPP8IMOd4nTSZO2WK9no0aoT+rhQbUU+O876Dp7I=" providerId="None" clId="Web-{B522CF10-308D-4715-9A74-FCB947273D73}" dt="2024-09-04T11:45:55.958" v="249" actId="20577"/>
          <ac:spMkLst>
            <pc:docMk/>
            <pc:sldMk cId="285826220" sldId="265"/>
            <ac:spMk id="4" creationId="{00000000-0000-0000-0000-000000000000}"/>
          </ac:spMkLst>
        </pc:spChg>
        <pc:spChg chg="mod">
          <ac:chgData name="Mortier, Hannah R" userId="NgeEPP8IMOd4nTSZO2WK9no0aoT+rhQbUU+O876Dp7I=" providerId="None" clId="Web-{B522CF10-308D-4715-9A74-FCB947273D73}" dt="2024-09-04T11:42:57.249" v="33" actId="20577"/>
          <ac:spMkLst>
            <pc:docMk/>
            <pc:sldMk cId="285826220" sldId="265"/>
            <ac:spMk id="5" creationId="{00000000-0000-0000-0000-000000000000}"/>
          </ac:spMkLst>
        </pc:spChg>
        <pc:graphicFrameChg chg="mod modGraphic">
          <ac:chgData name="Mortier, Hannah R" userId="NgeEPP8IMOd4nTSZO2WK9no0aoT+rhQbUU+O876Dp7I=" providerId="None" clId="Web-{B522CF10-308D-4715-9A74-FCB947273D73}" dt="2024-09-04T11:46:00.333" v="250" actId="1076"/>
          <ac:graphicFrameMkLst>
            <pc:docMk/>
            <pc:sldMk cId="285826220" sldId="265"/>
            <ac:graphicFrameMk id="15" creationId="{20F006DC-080A-5438-E79C-C91597F2E33D}"/>
          </ac:graphicFrameMkLst>
        </pc:graphicFrameChg>
      </pc:sldChg>
      <pc:sldChg chg="modSp">
        <pc:chgData name="Mortier, Hannah R" userId="NgeEPP8IMOd4nTSZO2WK9no0aoT+rhQbUU+O876Dp7I=" providerId="None" clId="Web-{B522CF10-308D-4715-9A74-FCB947273D73}" dt="2024-09-04T11:48:46.792" v="387" actId="1076"/>
        <pc:sldMkLst>
          <pc:docMk/>
          <pc:sldMk cId="3824339054" sldId="266"/>
        </pc:sldMkLst>
        <pc:graphicFrameChg chg="mod modGraphic">
          <ac:chgData name="Mortier, Hannah R" userId="NgeEPP8IMOd4nTSZO2WK9no0aoT+rhQbUU+O876Dp7I=" providerId="None" clId="Web-{B522CF10-308D-4715-9A74-FCB947273D73}" dt="2024-09-04T11:48:40.292" v="386" actId="1076"/>
          <ac:graphicFrameMkLst>
            <pc:docMk/>
            <pc:sldMk cId="3824339054" sldId="266"/>
            <ac:graphicFrameMk id="15" creationId="{AD70FEB9-AA1C-88DE-F82D-B35E3F217F18}"/>
          </ac:graphicFrameMkLst>
        </pc:graphicFrameChg>
        <pc:graphicFrameChg chg="mod modGraphic">
          <ac:chgData name="Mortier, Hannah R" userId="NgeEPP8IMOd4nTSZO2WK9no0aoT+rhQbUU+O876Dp7I=" providerId="None" clId="Web-{B522CF10-308D-4715-9A74-FCB947273D73}" dt="2024-09-04T11:48:46.792" v="387" actId="1076"/>
          <ac:graphicFrameMkLst>
            <pc:docMk/>
            <pc:sldMk cId="3824339054" sldId="266"/>
            <ac:graphicFrameMk id="17" creationId="{3CFF5529-F81A-1CE2-7D7F-8E0220E50A7A}"/>
          </ac:graphicFrameMkLst>
        </pc:graphicFrameChg>
      </pc:sldChg>
      <pc:sldChg chg="addSp delSp modSp">
        <pc:chgData name="Mortier, Hannah R" userId="NgeEPP8IMOd4nTSZO2WK9no0aoT+rhQbUU+O876Dp7I=" providerId="None" clId="Web-{B522CF10-308D-4715-9A74-FCB947273D73}" dt="2024-09-04T11:48:16.729" v="352"/>
        <pc:sldMkLst>
          <pc:docMk/>
          <pc:sldMk cId="3730162742" sldId="267"/>
        </pc:sldMkLst>
        <pc:spChg chg="mod">
          <ac:chgData name="Mortier, Hannah R" userId="NgeEPP8IMOd4nTSZO2WK9no0aoT+rhQbUU+O876Dp7I=" providerId="None" clId="Web-{B522CF10-308D-4715-9A74-FCB947273D73}" dt="2024-09-04T11:48:05.838" v="325" actId="1076"/>
          <ac:spMkLst>
            <pc:docMk/>
            <pc:sldMk cId="3730162742" sldId="267"/>
            <ac:spMk id="12" creationId="{00000000-0000-0000-0000-000000000000}"/>
          </ac:spMkLst>
        </pc:spChg>
        <pc:graphicFrameChg chg="mod modGraphic">
          <ac:chgData name="Mortier, Hannah R" userId="NgeEPP8IMOd4nTSZO2WK9no0aoT+rhQbUU+O876Dp7I=" providerId="None" clId="Web-{B522CF10-308D-4715-9A74-FCB947273D73}" dt="2024-09-04T11:48:16.729" v="352"/>
          <ac:graphicFrameMkLst>
            <pc:docMk/>
            <pc:sldMk cId="3730162742" sldId="267"/>
            <ac:graphicFrameMk id="4" creationId="{E2CB9AC0-9266-E4B4-E3D1-3B85789FA464}"/>
          </ac:graphicFrameMkLst>
        </pc:graphicFrameChg>
        <pc:graphicFrameChg chg="add">
          <ac:chgData name="Mortier, Hannah R" userId="NgeEPP8IMOd4nTSZO2WK9no0aoT+rhQbUU+O876Dp7I=" providerId="None" clId="Web-{B522CF10-308D-4715-9A74-FCB947273D73}" dt="2024-09-04T11:48:02.072" v="324"/>
          <ac:graphicFrameMkLst>
            <pc:docMk/>
            <pc:sldMk cId="3730162742" sldId="267"/>
            <ac:graphicFrameMk id="15" creationId="{4E11DDF9-9F69-7CE3-5CE0-CA8B1C3084E8}"/>
          </ac:graphicFrameMkLst>
        </pc:graphicFrameChg>
        <pc:graphicFrameChg chg="del mod modGraphic">
          <ac:chgData name="Mortier, Hannah R" userId="NgeEPP8IMOd4nTSZO2WK9no0aoT+rhQbUU+O876Dp7I=" providerId="None" clId="Web-{B522CF10-308D-4715-9A74-FCB947273D73}" dt="2024-09-04T11:47:30.275" v="323"/>
          <ac:graphicFrameMkLst>
            <pc:docMk/>
            <pc:sldMk cId="3730162742" sldId="267"/>
            <ac:graphicFrameMk id="17" creationId="{3CFF5529-F81A-1CE2-7D7F-8E0220E50A7A}"/>
          </ac:graphicFrameMkLst>
        </pc:graphicFrameChg>
        <pc:picChg chg="mod">
          <ac:chgData name="Mortier, Hannah R" userId="NgeEPP8IMOd4nTSZO2WK9no0aoT+rhQbUU+O876Dp7I=" providerId="None" clId="Web-{B522CF10-308D-4715-9A74-FCB947273D73}" dt="2024-09-04T11:48:07.978" v="326" actId="1076"/>
          <ac:picMkLst>
            <pc:docMk/>
            <pc:sldMk cId="3730162742" sldId="267"/>
            <ac:picMk id="13" creationId="{B69E7FC2-09B9-DDCD-8457-68787C6B8DCB}"/>
          </ac:picMkLst>
        </pc:picChg>
      </pc:sldChg>
      <pc:sldChg chg="addSp delSp modSp">
        <pc:chgData name="Mortier, Hannah R" userId="NgeEPP8IMOd4nTSZO2WK9no0aoT+rhQbUU+O876Dp7I=" providerId="None" clId="Web-{B522CF10-308D-4715-9A74-FCB947273D73}" dt="2024-09-04T11:55:12.774" v="502"/>
        <pc:sldMkLst>
          <pc:docMk/>
          <pc:sldMk cId="3881118701" sldId="268"/>
        </pc:sldMkLst>
        <pc:spChg chg="mod">
          <ac:chgData name="Mortier, Hannah R" userId="NgeEPP8IMOd4nTSZO2WK9no0aoT+rhQbUU+O876Dp7I=" providerId="None" clId="Web-{B522CF10-308D-4715-9A74-FCB947273D73}" dt="2024-09-04T11:54:18.730" v="462" actId="1076"/>
          <ac:spMkLst>
            <pc:docMk/>
            <pc:sldMk cId="3881118701" sldId="268"/>
            <ac:spMk id="5" creationId="{00000000-0000-0000-0000-000000000000}"/>
          </ac:spMkLst>
        </pc:spChg>
        <pc:spChg chg="mod">
          <ac:chgData name="Mortier, Hannah R" userId="NgeEPP8IMOd4nTSZO2WK9no0aoT+rhQbUU+O876Dp7I=" providerId="None" clId="Web-{B522CF10-308D-4715-9A74-FCB947273D73}" dt="2024-09-04T11:54:26.538" v="464" actId="1076"/>
          <ac:spMkLst>
            <pc:docMk/>
            <pc:sldMk cId="3881118701" sldId="268"/>
            <ac:spMk id="12" creationId="{00000000-0000-0000-0000-000000000000}"/>
          </ac:spMkLst>
        </pc:spChg>
        <pc:graphicFrameChg chg="mod modGraphic">
          <ac:chgData name="Mortier, Hannah R" userId="NgeEPP8IMOd4nTSZO2WK9no0aoT+rhQbUU+O876Dp7I=" providerId="None" clId="Web-{B522CF10-308D-4715-9A74-FCB947273D73}" dt="2024-09-04T11:55:12.774" v="502"/>
          <ac:graphicFrameMkLst>
            <pc:docMk/>
            <pc:sldMk cId="3881118701" sldId="268"/>
            <ac:graphicFrameMk id="4" creationId="{6415D25F-67C9-89DA-2187-3B24E204C533}"/>
          </ac:graphicFrameMkLst>
        </pc:graphicFrameChg>
        <pc:graphicFrameChg chg="add">
          <ac:chgData name="Mortier, Hannah R" userId="NgeEPP8IMOd4nTSZO2WK9no0aoT+rhQbUU+O876Dp7I=" providerId="None" clId="Web-{B522CF10-308D-4715-9A74-FCB947273D73}" dt="2024-09-04T11:54:12.600" v="461"/>
          <ac:graphicFrameMkLst>
            <pc:docMk/>
            <pc:sldMk cId="3881118701" sldId="268"/>
            <ac:graphicFrameMk id="15" creationId="{406F31A0-BEC7-1BC9-0217-6A6EDF6AD313}"/>
          </ac:graphicFrameMkLst>
        </pc:graphicFrameChg>
        <pc:graphicFrameChg chg="del mod modGraphic">
          <ac:chgData name="Mortier, Hannah R" userId="NgeEPP8IMOd4nTSZO2WK9no0aoT+rhQbUU+O876Dp7I=" providerId="None" clId="Web-{B522CF10-308D-4715-9A74-FCB947273D73}" dt="2024-09-04T11:54:11.553" v="460"/>
          <ac:graphicFrameMkLst>
            <pc:docMk/>
            <pc:sldMk cId="3881118701" sldId="268"/>
            <ac:graphicFrameMk id="17" creationId="{3CFF5529-F81A-1CE2-7D7F-8E0220E50A7A}"/>
          </ac:graphicFrameMkLst>
        </pc:graphicFrameChg>
        <pc:picChg chg="mod">
          <ac:chgData name="Mortier, Hannah R" userId="NgeEPP8IMOd4nTSZO2WK9no0aoT+rhQbUU+O876Dp7I=" providerId="None" clId="Web-{B522CF10-308D-4715-9A74-FCB947273D73}" dt="2024-09-04T11:54:29.632" v="465" actId="1076"/>
          <ac:picMkLst>
            <pc:docMk/>
            <pc:sldMk cId="3881118701" sldId="268"/>
            <ac:picMk id="13" creationId="{B69E7FC2-09B9-DDCD-8457-68787C6B8DCB}"/>
          </ac:picMkLst>
        </pc:picChg>
      </pc:sldChg>
      <pc:sldChg chg="addSp delSp modSp">
        <pc:chgData name="Mortier, Hannah R" userId="NgeEPP8IMOd4nTSZO2WK9no0aoT+rhQbUU+O876Dp7I=" providerId="None" clId="Web-{B522CF10-308D-4715-9A74-FCB947273D73}" dt="2024-09-04T11:55:23.712" v="503"/>
        <pc:sldMkLst>
          <pc:docMk/>
          <pc:sldMk cId="4035154656" sldId="269"/>
        </pc:sldMkLst>
        <pc:spChg chg="mod">
          <ac:chgData name="Mortier, Hannah R" userId="NgeEPP8IMOd4nTSZO2WK9no0aoT+rhQbUU+O876Dp7I=" providerId="None" clId="Web-{B522CF10-308D-4715-9A74-FCB947273D73}" dt="2024-09-04T11:50:30.686" v="403" actId="1076"/>
          <ac:spMkLst>
            <pc:docMk/>
            <pc:sldMk cId="4035154656" sldId="269"/>
            <ac:spMk id="12" creationId="{00000000-0000-0000-0000-000000000000}"/>
          </ac:spMkLst>
        </pc:spChg>
        <pc:graphicFrameChg chg="add del mod modGraphic">
          <ac:chgData name="Mortier, Hannah R" userId="NgeEPP8IMOd4nTSZO2WK9no0aoT+rhQbUU+O876Dp7I=" providerId="None" clId="Web-{B522CF10-308D-4715-9A74-FCB947273D73}" dt="2024-09-04T11:55:23.712" v="503"/>
          <ac:graphicFrameMkLst>
            <pc:docMk/>
            <pc:sldMk cId="4035154656" sldId="269"/>
            <ac:graphicFrameMk id="15" creationId="{3D5FEE68-8CFB-2093-A145-615A8805A2B5}"/>
          </ac:graphicFrameMkLst>
        </pc:graphicFrameChg>
        <pc:graphicFrameChg chg="del mod">
          <ac:chgData name="Mortier, Hannah R" userId="NgeEPP8IMOd4nTSZO2WK9no0aoT+rhQbUU+O876Dp7I=" providerId="None" clId="Web-{B522CF10-308D-4715-9A74-FCB947273D73}" dt="2024-09-04T11:50:14.920" v="399"/>
          <ac:graphicFrameMkLst>
            <pc:docMk/>
            <pc:sldMk cId="4035154656" sldId="269"/>
            <ac:graphicFrameMk id="17" creationId="{3CFF5529-F81A-1CE2-7D7F-8E0220E50A7A}"/>
          </ac:graphicFrameMkLst>
        </pc:graphicFrameChg>
      </pc:sldChg>
      <pc:sldChg chg="delSp">
        <pc:chgData name="Mortier, Hannah R" userId="NgeEPP8IMOd4nTSZO2WK9no0aoT+rhQbUU+O876Dp7I=" providerId="None" clId="Web-{B522CF10-308D-4715-9A74-FCB947273D73}" dt="2024-09-04T11:55:30.166" v="504"/>
        <pc:sldMkLst>
          <pc:docMk/>
          <pc:sldMk cId="329826194" sldId="270"/>
        </pc:sldMkLst>
        <pc:graphicFrameChg chg="del">
          <ac:chgData name="Mortier, Hannah R" userId="NgeEPP8IMOd4nTSZO2WK9no0aoT+rhQbUU+O876Dp7I=" providerId="None" clId="Web-{B522CF10-308D-4715-9A74-FCB947273D73}" dt="2024-09-04T11:55:30.166" v="504"/>
          <ac:graphicFrameMkLst>
            <pc:docMk/>
            <pc:sldMk cId="329826194" sldId="270"/>
            <ac:graphicFrameMk id="17" creationId="{3CFF5529-F81A-1CE2-7D7F-8E0220E50A7A}"/>
          </ac:graphicFrameMkLst>
        </pc:graphicFrameChg>
      </pc:sldChg>
      <pc:sldChg chg="addSp delSp modSp">
        <pc:chgData name="Mortier, Hannah R" userId="NgeEPP8IMOd4nTSZO2WK9no0aoT+rhQbUU+O876Dp7I=" providerId="None" clId="Web-{B522CF10-308D-4715-9A74-FCB947273D73}" dt="2024-09-04T12:03:40.214" v="792" actId="1076"/>
        <pc:sldMkLst>
          <pc:docMk/>
          <pc:sldMk cId="256149352" sldId="271"/>
        </pc:sldMkLst>
        <pc:spChg chg="mod">
          <ac:chgData name="Mortier, Hannah R" userId="NgeEPP8IMOd4nTSZO2WK9no0aoT+rhQbUU+O876Dp7I=" providerId="None" clId="Web-{B522CF10-308D-4715-9A74-FCB947273D73}" dt="2024-09-04T12:03:34.386" v="791" actId="1076"/>
          <ac:spMkLst>
            <pc:docMk/>
            <pc:sldMk cId="256149352" sldId="271"/>
            <ac:spMk id="5" creationId="{00000000-0000-0000-0000-000000000000}"/>
          </ac:spMkLst>
        </pc:spChg>
        <pc:spChg chg="mod">
          <ac:chgData name="Mortier, Hannah R" userId="NgeEPP8IMOd4nTSZO2WK9no0aoT+rhQbUU+O876Dp7I=" providerId="None" clId="Web-{B522CF10-308D-4715-9A74-FCB947273D73}" dt="2024-09-04T12:03:18.885" v="789" actId="1076"/>
          <ac:spMkLst>
            <pc:docMk/>
            <pc:sldMk cId="256149352" sldId="271"/>
            <ac:spMk id="12" creationId="{00000000-0000-0000-0000-000000000000}"/>
          </ac:spMkLst>
        </pc:spChg>
        <pc:graphicFrameChg chg="mod modGraphic">
          <ac:chgData name="Mortier, Hannah R" userId="NgeEPP8IMOd4nTSZO2WK9no0aoT+rhQbUU+O876Dp7I=" providerId="None" clId="Web-{B522CF10-308D-4715-9A74-FCB947273D73}" dt="2024-09-04T12:03:40.214" v="792" actId="1076"/>
          <ac:graphicFrameMkLst>
            <pc:docMk/>
            <pc:sldMk cId="256149352" sldId="271"/>
            <ac:graphicFrameMk id="4" creationId="{7D6952B5-7494-E416-1090-CAD87ADC8626}"/>
          </ac:graphicFrameMkLst>
        </pc:graphicFrameChg>
        <pc:graphicFrameChg chg="add modGraphic">
          <ac:chgData name="Mortier, Hannah R" userId="NgeEPP8IMOd4nTSZO2WK9no0aoT+rhQbUU+O876Dp7I=" providerId="None" clId="Web-{B522CF10-308D-4715-9A74-FCB947273D73}" dt="2024-09-04T12:03:24.573" v="790"/>
          <ac:graphicFrameMkLst>
            <pc:docMk/>
            <pc:sldMk cId="256149352" sldId="271"/>
            <ac:graphicFrameMk id="15" creationId="{E4DBD341-67DA-228B-8685-425588CA0BE4}"/>
          </ac:graphicFrameMkLst>
        </pc:graphicFrameChg>
        <pc:graphicFrameChg chg="del">
          <ac:chgData name="Mortier, Hannah R" userId="NgeEPP8IMOd4nTSZO2WK9no0aoT+rhQbUU+O876Dp7I=" providerId="None" clId="Web-{B522CF10-308D-4715-9A74-FCB947273D73}" dt="2024-09-04T12:03:08.775" v="786"/>
          <ac:graphicFrameMkLst>
            <pc:docMk/>
            <pc:sldMk cId="256149352" sldId="271"/>
            <ac:graphicFrameMk id="17" creationId="{3CFF5529-F81A-1CE2-7D7F-8E0220E50A7A}"/>
          </ac:graphicFrameMkLst>
        </pc:graphicFrameChg>
      </pc:sldChg>
      <pc:sldChg chg="addSp delSp modSp">
        <pc:chgData name="Mortier, Hannah R" userId="NgeEPP8IMOd4nTSZO2WK9no0aoT+rhQbUU+O876Dp7I=" providerId="None" clId="Web-{B522CF10-308D-4715-9A74-FCB947273D73}" dt="2024-09-04T11:57:52.858" v="612"/>
        <pc:sldMkLst>
          <pc:docMk/>
          <pc:sldMk cId="1430500568" sldId="272"/>
        </pc:sldMkLst>
        <pc:spChg chg="mod">
          <ac:chgData name="Mortier, Hannah R" userId="NgeEPP8IMOd4nTSZO2WK9no0aoT+rhQbUU+O876Dp7I=" providerId="None" clId="Web-{B522CF10-308D-4715-9A74-FCB947273D73}" dt="2024-09-04T11:57:22.029" v="528" actId="1076"/>
          <ac:spMkLst>
            <pc:docMk/>
            <pc:sldMk cId="1430500568" sldId="272"/>
            <ac:spMk id="12" creationId="{00000000-0000-0000-0000-000000000000}"/>
          </ac:spMkLst>
        </pc:spChg>
        <pc:graphicFrameChg chg="mod modGraphic">
          <ac:chgData name="Mortier, Hannah R" userId="NgeEPP8IMOd4nTSZO2WK9no0aoT+rhQbUU+O876Dp7I=" providerId="None" clId="Web-{B522CF10-308D-4715-9A74-FCB947273D73}" dt="2024-09-04T11:57:52.858" v="612"/>
          <ac:graphicFrameMkLst>
            <pc:docMk/>
            <pc:sldMk cId="1430500568" sldId="272"/>
            <ac:graphicFrameMk id="4" creationId="{BCBF77B2-42C5-0E42-0A07-CCA1DFAF7056}"/>
          </ac:graphicFrameMkLst>
        </pc:graphicFrameChg>
        <pc:graphicFrameChg chg="add">
          <ac:chgData name="Mortier, Hannah R" userId="NgeEPP8IMOd4nTSZO2WK9no0aoT+rhQbUU+O876Dp7I=" providerId="None" clId="Web-{B522CF10-308D-4715-9A74-FCB947273D73}" dt="2024-09-04T11:57:18.951" v="527"/>
          <ac:graphicFrameMkLst>
            <pc:docMk/>
            <pc:sldMk cId="1430500568" sldId="272"/>
            <ac:graphicFrameMk id="15" creationId="{422D6344-3787-3674-1A11-A4BD7E5E85BB}"/>
          </ac:graphicFrameMkLst>
        </pc:graphicFrameChg>
        <pc:graphicFrameChg chg="del">
          <ac:chgData name="Mortier, Hannah R" userId="NgeEPP8IMOd4nTSZO2WK9no0aoT+rhQbUU+O876Dp7I=" providerId="None" clId="Web-{B522CF10-308D-4715-9A74-FCB947273D73}" dt="2024-09-04T11:57:17.826" v="526"/>
          <ac:graphicFrameMkLst>
            <pc:docMk/>
            <pc:sldMk cId="1430500568" sldId="272"/>
            <ac:graphicFrameMk id="17" creationId="{3CFF5529-F81A-1CE2-7D7F-8E0220E50A7A}"/>
          </ac:graphicFrameMkLst>
        </pc:graphicFrameChg>
      </pc:sldChg>
      <pc:sldChg chg="addSp delSp modSp">
        <pc:chgData name="Mortier, Hannah R" userId="NgeEPP8IMOd4nTSZO2WK9no0aoT+rhQbUU+O876Dp7I=" providerId="None" clId="Web-{B522CF10-308D-4715-9A74-FCB947273D73}" dt="2024-09-04T12:38:47.808" v="1392"/>
        <pc:sldMkLst>
          <pc:docMk/>
          <pc:sldMk cId="2526975368" sldId="273"/>
        </pc:sldMkLst>
        <pc:graphicFrameChg chg="add mod">
          <ac:chgData name="Mortier, Hannah R" userId="NgeEPP8IMOd4nTSZO2WK9no0aoT+rhQbUU+O876Dp7I=" providerId="None" clId="Web-{B522CF10-308D-4715-9A74-FCB947273D73}" dt="2024-09-04T12:04:43.341" v="796" actId="1076"/>
          <ac:graphicFrameMkLst>
            <pc:docMk/>
            <pc:sldMk cId="2526975368" sldId="273"/>
            <ac:graphicFrameMk id="4" creationId="{17F54D36-96E9-68AD-8514-73522E7E21AF}"/>
          </ac:graphicFrameMkLst>
        </pc:graphicFrameChg>
        <pc:graphicFrameChg chg="del">
          <ac:chgData name="Mortier, Hannah R" userId="NgeEPP8IMOd4nTSZO2WK9no0aoT+rhQbUU+O876Dp7I=" providerId="None" clId="Web-{B522CF10-308D-4715-9A74-FCB947273D73}" dt="2024-09-04T12:04:20.012" v="793"/>
          <ac:graphicFrameMkLst>
            <pc:docMk/>
            <pc:sldMk cId="2526975368" sldId="273"/>
            <ac:graphicFrameMk id="17" creationId="{3CFF5529-F81A-1CE2-7D7F-8E0220E50A7A}"/>
          </ac:graphicFrameMkLst>
        </pc:graphicFrameChg>
        <pc:graphicFrameChg chg="modGraphic">
          <ac:chgData name="Mortier, Hannah R" userId="NgeEPP8IMOd4nTSZO2WK9no0aoT+rhQbUU+O876Dp7I=" providerId="None" clId="Web-{B522CF10-308D-4715-9A74-FCB947273D73}" dt="2024-09-04T12:38:47.808" v="1392"/>
          <ac:graphicFrameMkLst>
            <pc:docMk/>
            <pc:sldMk cId="2526975368" sldId="273"/>
            <ac:graphicFrameMk id="18" creationId="{DCCE7E48-0230-FE78-A31D-CD3EC3E12641}"/>
          </ac:graphicFrameMkLst>
        </pc:graphicFrameChg>
      </pc:sldChg>
      <pc:sldChg chg="addSp delSp modSp">
        <pc:chgData name="Mortier, Hannah R" userId="NgeEPP8IMOd4nTSZO2WK9no0aoT+rhQbUU+O876Dp7I=" providerId="None" clId="Web-{B522CF10-308D-4715-9A74-FCB947273D73}" dt="2024-09-04T12:38:41.542" v="1390"/>
        <pc:sldMkLst>
          <pc:docMk/>
          <pc:sldMk cId="1783858332" sldId="274"/>
        </pc:sldMkLst>
        <pc:graphicFrameChg chg="add mod">
          <ac:chgData name="Mortier, Hannah R" userId="NgeEPP8IMOd4nTSZO2WK9no0aoT+rhQbUU+O876Dp7I=" providerId="None" clId="Web-{B522CF10-308D-4715-9A74-FCB947273D73}" dt="2024-09-04T12:04:58.935" v="799" actId="1076"/>
          <ac:graphicFrameMkLst>
            <pc:docMk/>
            <pc:sldMk cId="1783858332" sldId="274"/>
            <ac:graphicFrameMk id="4" creationId="{43225E83-C419-FD2F-F894-7B627E88DEF3}"/>
          </ac:graphicFrameMkLst>
        </pc:graphicFrameChg>
        <pc:graphicFrameChg chg="del">
          <ac:chgData name="Mortier, Hannah R" userId="NgeEPP8IMOd4nTSZO2WK9no0aoT+rhQbUU+O876Dp7I=" providerId="None" clId="Web-{B522CF10-308D-4715-9A74-FCB947273D73}" dt="2024-09-04T12:04:52.591" v="797"/>
          <ac:graphicFrameMkLst>
            <pc:docMk/>
            <pc:sldMk cId="1783858332" sldId="274"/>
            <ac:graphicFrameMk id="17" creationId="{3CFF5529-F81A-1CE2-7D7F-8E0220E50A7A}"/>
          </ac:graphicFrameMkLst>
        </pc:graphicFrameChg>
        <pc:graphicFrameChg chg="modGraphic">
          <ac:chgData name="Mortier, Hannah R" userId="NgeEPP8IMOd4nTSZO2WK9no0aoT+rhQbUU+O876Dp7I=" providerId="None" clId="Web-{B522CF10-308D-4715-9A74-FCB947273D73}" dt="2024-09-04T12:38:41.542" v="1390"/>
          <ac:graphicFrameMkLst>
            <pc:docMk/>
            <pc:sldMk cId="1783858332" sldId="274"/>
            <ac:graphicFrameMk id="18" creationId="{DCCE7E48-0230-FE78-A31D-CD3EC3E12641}"/>
          </ac:graphicFrameMkLst>
        </pc:graphicFrameChg>
      </pc:sldChg>
      <pc:sldChg chg="modSp">
        <pc:chgData name="Mortier, Hannah R" userId="NgeEPP8IMOd4nTSZO2WK9no0aoT+rhQbUU+O876Dp7I=" providerId="None" clId="Web-{B522CF10-308D-4715-9A74-FCB947273D73}" dt="2024-09-04T12:38:37.105" v="1389"/>
        <pc:sldMkLst>
          <pc:docMk/>
          <pc:sldMk cId="663218557" sldId="275"/>
        </pc:sldMkLst>
        <pc:graphicFrameChg chg="modGraphic">
          <ac:chgData name="Mortier, Hannah R" userId="NgeEPP8IMOd4nTSZO2WK9no0aoT+rhQbUU+O876Dp7I=" providerId="None" clId="Web-{B522CF10-308D-4715-9A74-FCB947273D73}" dt="2024-09-04T12:38:37.105" v="1389"/>
          <ac:graphicFrameMkLst>
            <pc:docMk/>
            <pc:sldMk cId="663218557" sldId="275"/>
            <ac:graphicFrameMk id="18" creationId="{DCCE7E48-0230-FE78-A31D-CD3EC3E12641}"/>
          </ac:graphicFrameMkLst>
        </pc:graphicFrameChg>
      </pc:sldChg>
      <pc:sldChg chg="add replId">
        <pc:chgData name="Mortier, Hannah R" userId="NgeEPP8IMOd4nTSZO2WK9no0aoT+rhQbUU+O876Dp7I=" providerId="None" clId="Web-{B522CF10-308D-4715-9A74-FCB947273D73}" dt="2024-09-04T11:55:36.072" v="505"/>
        <pc:sldMkLst>
          <pc:docMk/>
          <pc:sldMk cId="2457506708" sldId="276"/>
        </pc:sldMkLst>
      </pc:sldChg>
      <pc:sldChg chg="add del replId">
        <pc:chgData name="Mortier, Hannah R" userId="NgeEPP8IMOd4nTSZO2WK9no0aoT+rhQbUU+O876Dp7I=" providerId="None" clId="Web-{B522CF10-308D-4715-9A74-FCB947273D73}" dt="2024-09-04T11:42:41.514" v="25"/>
        <pc:sldMkLst>
          <pc:docMk/>
          <pc:sldMk cId="3175203392" sldId="276"/>
        </pc:sldMkLst>
      </pc:sldChg>
      <pc:sldChg chg="addSp delSp modSp add replId">
        <pc:chgData name="Mortier, Hannah R" userId="NgeEPP8IMOd4nTSZO2WK9no0aoT+rhQbUU+O876Dp7I=" providerId="None" clId="Web-{B522CF10-308D-4715-9A74-FCB947273D73}" dt="2024-09-04T12:38:31.948" v="1388"/>
        <pc:sldMkLst>
          <pc:docMk/>
          <pc:sldMk cId="1694762306" sldId="277"/>
        </pc:sldMkLst>
        <pc:spChg chg="mod">
          <ac:chgData name="Mortier, Hannah R" userId="NgeEPP8IMOd4nTSZO2WK9no0aoT+rhQbUU+O876Dp7I=" providerId="None" clId="Web-{B522CF10-308D-4715-9A74-FCB947273D73}" dt="2024-09-04T12:31:34.324" v="915" actId="20577"/>
          <ac:spMkLst>
            <pc:docMk/>
            <pc:sldMk cId="1694762306" sldId="277"/>
            <ac:spMk id="5" creationId="{00000000-0000-0000-0000-000000000000}"/>
          </ac:spMkLst>
        </pc:spChg>
        <pc:graphicFrameChg chg="add mod modGraphic">
          <ac:chgData name="Mortier, Hannah R" userId="NgeEPP8IMOd4nTSZO2WK9no0aoT+rhQbUU+O876Dp7I=" providerId="None" clId="Web-{B522CF10-308D-4715-9A74-FCB947273D73}" dt="2024-09-04T12:38:31.948" v="1388"/>
          <ac:graphicFrameMkLst>
            <pc:docMk/>
            <pc:sldMk cId="1694762306" sldId="277"/>
            <ac:graphicFrameMk id="4" creationId="{22B45B2D-58AB-BDC7-7D96-F4F539A45C05}"/>
          </ac:graphicFrameMkLst>
        </pc:graphicFrameChg>
        <pc:graphicFrameChg chg="del">
          <ac:chgData name="Mortier, Hannah R" userId="NgeEPP8IMOd4nTSZO2WK9no0aoT+rhQbUU+O876Dp7I=" providerId="None" clId="Web-{B522CF10-308D-4715-9A74-FCB947273D73}" dt="2024-09-04T12:29:51.743" v="861"/>
          <ac:graphicFrameMkLst>
            <pc:docMk/>
            <pc:sldMk cId="1694762306" sldId="277"/>
            <ac:graphicFrameMk id="17" creationId="{3CFF5529-F81A-1CE2-7D7F-8E0220E50A7A}"/>
          </ac:graphicFrameMkLst>
        </pc:graphicFrameChg>
        <pc:graphicFrameChg chg="del mod modGraphic">
          <ac:chgData name="Mortier, Hannah R" userId="NgeEPP8IMOd4nTSZO2WK9no0aoT+rhQbUU+O876Dp7I=" providerId="None" clId="Web-{B522CF10-308D-4715-9A74-FCB947273D73}" dt="2024-09-04T12:28:01.676" v="803"/>
          <ac:graphicFrameMkLst>
            <pc:docMk/>
            <pc:sldMk cId="1694762306" sldId="277"/>
            <ac:graphicFrameMk id="18" creationId="{DCCE7E48-0230-FE78-A31D-CD3EC3E12641}"/>
          </ac:graphicFrameMkLst>
        </pc:graphicFrameChg>
        <pc:picChg chg="mod">
          <ac:chgData name="Mortier, Hannah R" userId="NgeEPP8IMOd4nTSZO2WK9no0aoT+rhQbUU+O876Dp7I=" providerId="None" clId="Web-{B522CF10-308D-4715-9A74-FCB947273D73}" dt="2024-09-04T12:30:53.792" v="880" actId="1076"/>
          <ac:picMkLst>
            <pc:docMk/>
            <pc:sldMk cId="1694762306" sldId="277"/>
            <ac:picMk id="13" creationId="{B69E7FC2-09B9-DDCD-8457-68787C6B8DCB}"/>
          </ac:picMkLst>
        </pc:picChg>
      </pc:sldChg>
      <pc:sldChg chg="addSp delSp modSp add replId">
        <pc:chgData name="Mortier, Hannah R" userId="NgeEPP8IMOd4nTSZO2WK9no0aoT+rhQbUU+O876Dp7I=" providerId="None" clId="Web-{B522CF10-308D-4715-9A74-FCB947273D73}" dt="2024-09-04T12:41:27.579" v="1504"/>
        <pc:sldMkLst>
          <pc:docMk/>
          <pc:sldMk cId="2859208109" sldId="278"/>
        </pc:sldMkLst>
        <pc:graphicFrameChg chg="mod modGraphic">
          <ac:chgData name="Mortier, Hannah R" userId="NgeEPP8IMOd4nTSZO2WK9no0aoT+rhQbUU+O876Dp7I=" providerId="None" clId="Web-{B522CF10-308D-4715-9A74-FCB947273D73}" dt="2024-09-04T12:41:27.579" v="1504"/>
          <ac:graphicFrameMkLst>
            <pc:docMk/>
            <pc:sldMk cId="2859208109" sldId="278"/>
            <ac:graphicFrameMk id="4" creationId="{22B45B2D-58AB-BDC7-7D96-F4F539A45C05}"/>
          </ac:graphicFrameMkLst>
        </pc:graphicFrameChg>
        <pc:graphicFrameChg chg="add del mod">
          <ac:chgData name="Mortier, Hannah R" userId="NgeEPP8IMOd4nTSZO2WK9no0aoT+rhQbUU+O876Dp7I=" providerId="None" clId="Web-{B522CF10-308D-4715-9A74-FCB947273D73}" dt="2024-09-04T12:37:30.618" v="1363"/>
          <ac:graphicFrameMkLst>
            <pc:docMk/>
            <pc:sldMk cId="2859208109" sldId="278"/>
            <ac:graphicFrameMk id="15" creationId="{96DDDDF5-CB4C-C3F7-294A-6533E80D2D5F}"/>
          </ac:graphicFrameMkLst>
        </pc:graphicFrameChg>
      </pc:sldChg>
      <pc:sldChg chg="addSp delSp modSp add replId">
        <pc:chgData name="Mortier, Hannah R" userId="NgeEPP8IMOd4nTSZO2WK9no0aoT+rhQbUU+O876Dp7I=" providerId="None" clId="Web-{B522CF10-308D-4715-9A74-FCB947273D73}" dt="2024-09-04T12:46:20.277" v="2053" actId="1076"/>
        <pc:sldMkLst>
          <pc:docMk/>
          <pc:sldMk cId="1238706453" sldId="279"/>
        </pc:sldMkLst>
        <pc:graphicFrameChg chg="mod modGraphic">
          <ac:chgData name="Mortier, Hannah R" userId="NgeEPP8IMOd4nTSZO2WK9no0aoT+rhQbUU+O876Dp7I=" providerId="None" clId="Web-{B522CF10-308D-4715-9A74-FCB947273D73}" dt="2024-09-04T12:45:54.698" v="2051"/>
          <ac:graphicFrameMkLst>
            <pc:docMk/>
            <pc:sldMk cId="1238706453" sldId="279"/>
            <ac:graphicFrameMk id="4" creationId="{22B45B2D-58AB-BDC7-7D96-F4F539A45C05}"/>
          </ac:graphicFrameMkLst>
        </pc:graphicFrameChg>
        <pc:graphicFrameChg chg="add del mod modGraphic">
          <ac:chgData name="Mortier, Hannah R" userId="NgeEPP8IMOd4nTSZO2WK9no0aoT+rhQbUU+O876Dp7I=" providerId="None" clId="Web-{B522CF10-308D-4715-9A74-FCB947273D73}" dt="2024-09-04T12:42:18.831" v="1614"/>
          <ac:graphicFrameMkLst>
            <pc:docMk/>
            <pc:sldMk cId="1238706453" sldId="279"/>
            <ac:graphicFrameMk id="15" creationId="{EA3096BE-A695-2BEC-BA38-FA90537A919E}"/>
          </ac:graphicFrameMkLst>
        </pc:graphicFrameChg>
        <pc:graphicFrameChg chg="add del mod">
          <ac:chgData name="Mortier, Hannah R" userId="NgeEPP8IMOd4nTSZO2WK9no0aoT+rhQbUU+O876Dp7I=" providerId="None" clId="Web-{B522CF10-308D-4715-9A74-FCB947273D73}" dt="2024-09-04T12:41:48.690" v="1540"/>
          <ac:graphicFrameMkLst>
            <pc:docMk/>
            <pc:sldMk cId="1238706453" sldId="279"/>
            <ac:graphicFrameMk id="17" creationId="{D818B52D-08D8-A9D7-2574-55CC7BD0000C}"/>
          </ac:graphicFrameMkLst>
        </pc:graphicFrameChg>
        <pc:graphicFrameChg chg="add del mod">
          <ac:chgData name="Mortier, Hannah R" userId="NgeEPP8IMOd4nTSZO2WK9no0aoT+rhQbUU+O876Dp7I=" providerId="None" clId="Web-{B522CF10-308D-4715-9A74-FCB947273D73}" dt="2024-09-04T12:44:00.319" v="1885"/>
          <ac:graphicFrameMkLst>
            <pc:docMk/>
            <pc:sldMk cId="1238706453" sldId="279"/>
            <ac:graphicFrameMk id="19" creationId="{E263ADC8-8EC7-6077-983D-BFB874DE96C0}"/>
          </ac:graphicFrameMkLst>
        </pc:graphicFrameChg>
        <pc:graphicFrameChg chg="add del mod modGraphic">
          <ac:chgData name="Mortier, Hannah R" userId="NgeEPP8IMOd4nTSZO2WK9no0aoT+rhQbUU+O876Dp7I=" providerId="None" clId="Web-{B522CF10-308D-4715-9A74-FCB947273D73}" dt="2024-09-04T12:45:16.931" v="1975"/>
          <ac:graphicFrameMkLst>
            <pc:docMk/>
            <pc:sldMk cId="1238706453" sldId="279"/>
            <ac:graphicFrameMk id="21" creationId="{BDE34BAB-D2ED-323E-96A7-EB360CB410E1}"/>
          </ac:graphicFrameMkLst>
        </pc:graphicFrameChg>
        <pc:graphicFrameChg chg="add mod">
          <ac:chgData name="Mortier, Hannah R" userId="NgeEPP8IMOd4nTSZO2WK9no0aoT+rhQbUU+O876Dp7I=" providerId="None" clId="Web-{B522CF10-308D-4715-9A74-FCB947273D73}" dt="2024-09-04T12:46:20.277" v="2053" actId="1076"/>
          <ac:graphicFrameMkLst>
            <pc:docMk/>
            <pc:sldMk cId="1238706453" sldId="279"/>
            <ac:graphicFrameMk id="23" creationId="{90B7439C-E2B4-F67B-599A-AB246F9A30D4}"/>
          </ac:graphicFrameMkLst>
        </pc:graphicFrameChg>
      </pc:sldChg>
      <pc:sldChg chg="delSp modSp add replId">
        <pc:chgData name="Mortier, Hannah R" userId="NgeEPP8IMOd4nTSZO2WK9no0aoT+rhQbUU+O876Dp7I=" providerId="None" clId="Web-{B522CF10-308D-4715-9A74-FCB947273D73}" dt="2024-09-04T12:58:10.258" v="3312"/>
        <pc:sldMkLst>
          <pc:docMk/>
          <pc:sldMk cId="1079528096" sldId="280"/>
        </pc:sldMkLst>
        <pc:spChg chg="mod">
          <ac:chgData name="Mortier, Hannah R" userId="NgeEPP8IMOd4nTSZO2WK9no0aoT+rhQbUU+O876Dp7I=" providerId="None" clId="Web-{B522CF10-308D-4715-9A74-FCB947273D73}" dt="2024-09-04T12:47:21.904" v="2069" actId="14100"/>
          <ac:spMkLst>
            <pc:docMk/>
            <pc:sldMk cId="1079528096" sldId="280"/>
            <ac:spMk id="5" creationId="{00000000-0000-0000-0000-000000000000}"/>
          </ac:spMkLst>
        </pc:spChg>
        <pc:graphicFrameChg chg="mod modGraphic">
          <ac:chgData name="Mortier, Hannah R" userId="NgeEPP8IMOd4nTSZO2WK9no0aoT+rhQbUU+O876Dp7I=" providerId="None" clId="Web-{B522CF10-308D-4715-9A74-FCB947273D73}" dt="2024-09-04T12:58:10.258" v="3312"/>
          <ac:graphicFrameMkLst>
            <pc:docMk/>
            <pc:sldMk cId="1079528096" sldId="280"/>
            <ac:graphicFrameMk id="4" creationId="{22B45B2D-58AB-BDC7-7D96-F4F539A45C05}"/>
          </ac:graphicFrameMkLst>
        </pc:graphicFrameChg>
        <pc:graphicFrameChg chg="del">
          <ac:chgData name="Mortier, Hannah R" userId="NgeEPP8IMOd4nTSZO2WK9no0aoT+rhQbUU+O876Dp7I=" providerId="None" clId="Web-{B522CF10-308D-4715-9A74-FCB947273D73}" dt="2024-09-04T12:50:08.616" v="2479"/>
          <ac:graphicFrameMkLst>
            <pc:docMk/>
            <pc:sldMk cId="1079528096" sldId="280"/>
            <ac:graphicFrameMk id="23" creationId="{90B7439C-E2B4-F67B-599A-AB246F9A30D4}"/>
          </ac:graphicFrameMkLst>
        </pc:graphicFrameChg>
      </pc:sldChg>
      <pc:sldChg chg="delSp modSp add replId">
        <pc:chgData name="Mortier, Hannah R" userId="NgeEPP8IMOd4nTSZO2WK9no0aoT+rhQbUU+O876Dp7I=" providerId="None" clId="Web-{B522CF10-308D-4715-9A74-FCB947273D73}" dt="2024-09-04T12:56:06.332" v="3255"/>
        <pc:sldMkLst>
          <pc:docMk/>
          <pc:sldMk cId="3142056665" sldId="281"/>
        </pc:sldMkLst>
        <pc:graphicFrameChg chg="mod modGraphic">
          <ac:chgData name="Mortier, Hannah R" userId="NgeEPP8IMOd4nTSZO2WK9no0aoT+rhQbUU+O876Dp7I=" providerId="None" clId="Web-{B522CF10-308D-4715-9A74-FCB947273D73}" dt="2024-09-04T12:53:32.045" v="2967"/>
          <ac:graphicFrameMkLst>
            <pc:docMk/>
            <pc:sldMk cId="3142056665" sldId="281"/>
            <ac:graphicFrameMk id="4" creationId="{22B45B2D-58AB-BDC7-7D96-F4F539A45C05}"/>
          </ac:graphicFrameMkLst>
        </pc:graphicFrameChg>
        <pc:graphicFrameChg chg="del">
          <ac:chgData name="Mortier, Hannah R" userId="NgeEPP8IMOd4nTSZO2WK9no0aoT+rhQbUU+O876Dp7I=" providerId="None" clId="Web-{B522CF10-308D-4715-9A74-FCB947273D73}" dt="2024-09-04T12:56:06.332" v="3255"/>
          <ac:graphicFrameMkLst>
            <pc:docMk/>
            <pc:sldMk cId="3142056665" sldId="281"/>
            <ac:graphicFrameMk id="23" creationId="{90B7439C-E2B4-F67B-599A-AB246F9A30D4}"/>
          </ac:graphicFrameMkLst>
        </pc:graphicFrameChg>
      </pc:sldChg>
      <pc:sldChg chg="modSp add replId">
        <pc:chgData name="Mortier, Hannah R" userId="NgeEPP8IMOd4nTSZO2WK9no0aoT+rhQbUU+O876Dp7I=" providerId="None" clId="Web-{B522CF10-308D-4715-9A74-FCB947273D73}" dt="2024-09-04T13:27:06.856" v="3481" actId="1076"/>
        <pc:sldMkLst>
          <pc:docMk/>
          <pc:sldMk cId="565581008" sldId="282"/>
        </pc:sldMkLst>
        <pc:spChg chg="mod">
          <ac:chgData name="Mortier, Hannah R" userId="NgeEPP8IMOd4nTSZO2WK9no0aoT+rhQbUU+O876Dp7I=" providerId="None" clId="Web-{B522CF10-308D-4715-9A74-FCB947273D73}" dt="2024-09-04T12:57:44.288" v="3271" actId="20577"/>
          <ac:spMkLst>
            <pc:docMk/>
            <pc:sldMk cId="565581008" sldId="282"/>
            <ac:spMk id="5" creationId="{00000000-0000-0000-0000-000000000000}"/>
          </ac:spMkLst>
        </pc:spChg>
        <pc:graphicFrameChg chg="mod modGraphic">
          <ac:chgData name="Mortier, Hannah R" userId="NgeEPP8IMOd4nTSZO2WK9no0aoT+rhQbUU+O876Dp7I=" providerId="None" clId="Web-{B522CF10-308D-4715-9A74-FCB947273D73}" dt="2024-09-04T13:27:06.856" v="3481" actId="1076"/>
          <ac:graphicFrameMkLst>
            <pc:docMk/>
            <pc:sldMk cId="565581008" sldId="282"/>
            <ac:graphicFrameMk id="4" creationId="{22B45B2D-58AB-BDC7-7D96-F4F539A45C05}"/>
          </ac:graphicFrameMkLst>
        </pc:graphicFrameChg>
      </pc:sldChg>
      <pc:sldChg chg="delSp modSp add del replId">
        <pc:chgData name="Mortier, Hannah R" userId="NgeEPP8IMOd4nTSZO2WK9no0aoT+rhQbUU+O876Dp7I=" providerId="None" clId="Web-{B522CF10-308D-4715-9A74-FCB947273D73}" dt="2024-09-04T13:27:25.075" v="3485"/>
        <pc:sldMkLst>
          <pc:docMk/>
          <pc:sldMk cId="640967796" sldId="283"/>
        </pc:sldMkLst>
        <pc:spChg chg="mod">
          <ac:chgData name="Mortier, Hannah R" userId="NgeEPP8IMOd4nTSZO2WK9no0aoT+rhQbUU+O876Dp7I=" providerId="None" clId="Web-{B522CF10-308D-4715-9A74-FCB947273D73}" dt="2024-09-04T13:27:18.153" v="3483" actId="20577"/>
          <ac:spMkLst>
            <pc:docMk/>
            <pc:sldMk cId="640967796" sldId="283"/>
            <ac:spMk id="5" creationId="{00000000-0000-0000-0000-000000000000}"/>
          </ac:spMkLst>
        </pc:spChg>
        <pc:graphicFrameChg chg="del">
          <ac:chgData name="Mortier, Hannah R" userId="NgeEPP8IMOd4nTSZO2WK9no0aoT+rhQbUU+O876Dp7I=" providerId="None" clId="Web-{B522CF10-308D-4715-9A74-FCB947273D73}" dt="2024-09-04T13:25:35.775" v="3320"/>
          <ac:graphicFrameMkLst>
            <pc:docMk/>
            <pc:sldMk cId="640967796" sldId="283"/>
            <ac:graphicFrameMk id="4" creationId="{22B45B2D-58AB-BDC7-7D96-F4F539A45C05}"/>
          </ac:graphicFrameMkLst>
        </pc:graphicFrameChg>
        <pc:graphicFrameChg chg="del">
          <ac:chgData name="Mortier, Hannah R" userId="NgeEPP8IMOd4nTSZO2WK9no0aoT+rhQbUU+O876Dp7I=" providerId="None" clId="Web-{B522CF10-308D-4715-9A74-FCB947273D73}" dt="2024-09-04T13:27:11.591" v="3482"/>
          <ac:graphicFrameMkLst>
            <pc:docMk/>
            <pc:sldMk cId="640967796" sldId="283"/>
            <ac:graphicFrameMk id="23" creationId="{90B7439C-E2B4-F67B-599A-AB246F9A30D4}"/>
          </ac:graphicFrameMkLst>
        </pc:graphicFrameChg>
      </pc:sldChg>
      <pc:sldChg chg="modSp add del replId">
        <pc:chgData name="Mortier, Hannah R" userId="NgeEPP8IMOd4nTSZO2WK9no0aoT+rhQbUU+O876Dp7I=" providerId="None" clId="Web-{B522CF10-308D-4715-9A74-FCB947273D73}" dt="2024-09-04T13:27:50.092" v="3496"/>
        <pc:sldMkLst>
          <pc:docMk/>
          <pc:sldMk cId="2643588954" sldId="284"/>
        </pc:sldMkLst>
        <pc:spChg chg="mod">
          <ac:chgData name="Mortier, Hannah R" userId="NgeEPP8IMOd4nTSZO2WK9no0aoT+rhQbUU+O876Dp7I=" providerId="None" clId="Web-{B522CF10-308D-4715-9A74-FCB947273D73}" dt="2024-09-04T13:27:42.967" v="3495" actId="20577"/>
          <ac:spMkLst>
            <pc:docMk/>
            <pc:sldMk cId="2643588954" sldId="284"/>
            <ac:spMk id="5" creationId="{00000000-0000-0000-0000-000000000000}"/>
          </ac:spMkLst>
        </pc:spChg>
      </pc:sldChg>
    </pc:docChg>
  </pc:docChgLst>
  <pc:docChgLst>
    <pc:chgData name="Mortier, Hannah R" userId="NgeEPP8IMOd4nTSZO2WK9no0aoT+rhQbUU+O876Dp7I=" providerId="None" clId="Web-{E26F3092-C8A4-4643-88D7-5552EF4BAADA}"/>
    <pc:docChg chg="addSld modSld">
      <pc:chgData name="Mortier, Hannah R" userId="NgeEPP8IMOd4nTSZO2WK9no0aoT+rhQbUU+O876Dp7I=" providerId="None" clId="Web-{E26F3092-C8A4-4643-88D7-5552EF4BAADA}" dt="2024-08-22T15:32:04.403" v="372"/>
      <pc:docMkLst>
        <pc:docMk/>
      </pc:docMkLst>
      <pc:sldChg chg="addSp delSp modSp">
        <pc:chgData name="Mortier, Hannah R" userId="NgeEPP8IMOd4nTSZO2WK9no0aoT+rhQbUU+O876Dp7I=" providerId="None" clId="Web-{E26F3092-C8A4-4643-88D7-5552EF4BAADA}" dt="2024-08-22T15:08:57.648" v="135" actId="20577"/>
        <pc:sldMkLst>
          <pc:docMk/>
          <pc:sldMk cId="0" sldId="256"/>
        </pc:sldMkLst>
        <pc:spChg chg="del">
          <ac:chgData name="Mortier, Hannah R" userId="NgeEPP8IMOd4nTSZO2WK9no0aoT+rhQbUU+O876Dp7I=" providerId="None" clId="Web-{E26F3092-C8A4-4643-88D7-5552EF4BAADA}" dt="2024-08-22T14:47:18.269" v="0"/>
          <ac:spMkLst>
            <pc:docMk/>
            <pc:sldMk cId="0" sldId="256"/>
            <ac:spMk id="10" creationId="{00000000-0000-0000-0000-000000000000}"/>
          </ac:spMkLst>
        </pc:spChg>
        <pc:spChg chg="mod topLvl">
          <ac:chgData name="Mortier, Hannah R" userId="NgeEPP8IMOd4nTSZO2WK9no0aoT+rhQbUU+O876Dp7I=" providerId="None" clId="Web-{E26F3092-C8A4-4643-88D7-5552EF4BAADA}" dt="2024-08-22T15:08:57.648" v="135" actId="20577"/>
          <ac:spMkLst>
            <pc:docMk/>
            <pc:sldMk cId="0" sldId="256"/>
            <ac:spMk id="13" creationId="{00000000-0000-0000-0000-000000000000}"/>
          </ac:spMkLst>
        </pc:spChg>
        <pc:spChg chg="del topLvl">
          <ac:chgData name="Mortier, Hannah R" userId="NgeEPP8IMOd4nTSZO2WK9no0aoT+rhQbUU+O876Dp7I=" providerId="None" clId="Web-{E26F3092-C8A4-4643-88D7-5552EF4BAADA}" dt="2024-08-22T14:47:53.926" v="23"/>
          <ac:spMkLst>
            <pc:docMk/>
            <pc:sldMk cId="0" sldId="256"/>
            <ac:spMk id="14" creationId="{00000000-0000-0000-0000-000000000000}"/>
          </ac:spMkLst>
        </pc:spChg>
        <pc:spChg chg="mod">
          <ac:chgData name="Mortier, Hannah R" userId="NgeEPP8IMOd4nTSZO2WK9no0aoT+rhQbUU+O876Dp7I=" providerId="None" clId="Web-{E26F3092-C8A4-4643-88D7-5552EF4BAADA}" dt="2024-08-22T14:49:19.992" v="67" actId="1076"/>
          <ac:spMkLst>
            <pc:docMk/>
            <pc:sldMk cId="0" sldId="256"/>
            <ac:spMk id="15" creationId="{00000000-0000-0000-0000-000000000000}"/>
          </ac:spMkLst>
        </pc:spChg>
        <pc:grpChg chg="del">
          <ac:chgData name="Mortier, Hannah R" userId="NgeEPP8IMOd4nTSZO2WK9no0aoT+rhQbUU+O876Dp7I=" providerId="None" clId="Web-{E26F3092-C8A4-4643-88D7-5552EF4BAADA}" dt="2024-08-22T14:47:53.926" v="23"/>
          <ac:grpSpMkLst>
            <pc:docMk/>
            <pc:sldMk cId="0" sldId="256"/>
            <ac:grpSpMk id="12" creationId="{00000000-0000-0000-0000-000000000000}"/>
          </ac:grpSpMkLst>
        </pc:grpChg>
        <pc:picChg chg="add mod">
          <ac:chgData name="Mortier, Hannah R" userId="NgeEPP8IMOd4nTSZO2WK9no0aoT+rhQbUU+O876Dp7I=" providerId="None" clId="Web-{E26F3092-C8A4-4643-88D7-5552EF4BAADA}" dt="2024-08-22T14:48:45.772" v="57" actId="1076"/>
          <ac:picMkLst>
            <pc:docMk/>
            <pc:sldMk cId="0" sldId="256"/>
            <ac:picMk id="9" creationId="{F5A3DE0C-3A95-F2AF-6687-5BDEB25E5216}"/>
          </ac:picMkLst>
        </pc:picChg>
        <pc:picChg chg="add del mod">
          <ac:chgData name="Mortier, Hannah R" userId="NgeEPP8IMOd4nTSZO2WK9no0aoT+rhQbUU+O876Dp7I=" providerId="None" clId="Web-{E26F3092-C8A4-4643-88D7-5552EF4BAADA}" dt="2024-08-22T15:04:03.324" v="72"/>
          <ac:picMkLst>
            <pc:docMk/>
            <pc:sldMk cId="0" sldId="256"/>
            <ac:picMk id="16" creationId="{407E0E0C-9171-47DB-FA22-190A74378687}"/>
          </ac:picMkLst>
        </pc:picChg>
      </pc:sldChg>
      <pc:sldChg chg="addSp delSp modSp">
        <pc:chgData name="Mortier, Hannah R" userId="NgeEPP8IMOd4nTSZO2WK9no0aoT+rhQbUU+O876Dp7I=" providerId="None" clId="Web-{E26F3092-C8A4-4643-88D7-5552EF4BAADA}" dt="2024-08-22T15:29:43.944" v="371"/>
        <pc:sldMkLst>
          <pc:docMk/>
          <pc:sldMk cId="0" sldId="257"/>
        </pc:sldMkLst>
        <pc:spChg chg="del mod">
          <ac:chgData name="Mortier, Hannah R" userId="NgeEPP8IMOd4nTSZO2WK9no0aoT+rhQbUU+O876Dp7I=" providerId="None" clId="Web-{E26F3092-C8A4-4643-88D7-5552EF4BAADA}" dt="2024-08-22T15:10:09.978" v="143"/>
          <ac:spMkLst>
            <pc:docMk/>
            <pc:sldMk cId="0" sldId="257"/>
            <ac:spMk id="3" creationId="{00000000-0000-0000-0000-000000000000}"/>
          </ac:spMkLst>
        </pc:spChg>
        <pc:spChg chg="mod">
          <ac:chgData name="Mortier, Hannah R" userId="NgeEPP8IMOd4nTSZO2WK9no0aoT+rhQbUU+O876Dp7I=" providerId="None" clId="Web-{E26F3092-C8A4-4643-88D7-5552EF4BAADA}" dt="2024-08-22T15:21:44.770" v="272" actId="20577"/>
          <ac:spMkLst>
            <pc:docMk/>
            <pc:sldMk cId="0" sldId="257"/>
            <ac:spMk id="4" creationId="{00000000-0000-0000-0000-000000000000}"/>
          </ac:spMkLst>
        </pc:spChg>
        <pc:spChg chg="mod">
          <ac:chgData name="Mortier, Hannah R" userId="NgeEPP8IMOd4nTSZO2WK9no0aoT+rhQbUU+O876Dp7I=" providerId="None" clId="Web-{E26F3092-C8A4-4643-88D7-5552EF4BAADA}" dt="2024-08-22T15:12:09.655" v="171" actId="1076"/>
          <ac:spMkLst>
            <pc:docMk/>
            <pc:sldMk cId="0" sldId="257"/>
            <ac:spMk id="5" creationId="{00000000-0000-0000-0000-000000000000}"/>
          </ac:spMkLst>
        </pc:spChg>
        <pc:spChg chg="add mod">
          <ac:chgData name="Mortier, Hannah R" userId="NgeEPP8IMOd4nTSZO2WK9no0aoT+rhQbUU+O876Dp7I=" providerId="None" clId="Web-{E26F3092-C8A4-4643-88D7-5552EF4BAADA}" dt="2024-08-22T15:10:41.730" v="149"/>
          <ac:spMkLst>
            <pc:docMk/>
            <pc:sldMk cId="0" sldId="257"/>
            <ac:spMk id="14" creationId="{5724B0AA-B28B-F8D1-CBC0-709B5B3A5FEF}"/>
          </ac:spMkLst>
        </pc:spChg>
        <pc:graphicFrameChg chg="add mod modGraphic">
          <ac:chgData name="Mortier, Hannah R" userId="NgeEPP8IMOd4nTSZO2WK9no0aoT+rhQbUU+O876Dp7I=" providerId="None" clId="Web-{E26F3092-C8A4-4643-88D7-5552EF4BAADA}" dt="2024-08-22T15:29:43.944" v="371"/>
          <ac:graphicFrameMkLst>
            <pc:docMk/>
            <pc:sldMk cId="0" sldId="257"/>
            <ac:graphicFrameMk id="15" creationId="{20F006DC-080A-5438-E79C-C91597F2E33D}"/>
          </ac:graphicFrameMkLst>
        </pc:graphicFrameChg>
      </pc:sldChg>
      <pc:sldChg chg="add replId">
        <pc:chgData name="Mortier, Hannah R" userId="NgeEPP8IMOd4nTSZO2WK9no0aoT+rhQbUU+O876Dp7I=" providerId="None" clId="Web-{E26F3092-C8A4-4643-88D7-5552EF4BAADA}" dt="2024-08-22T15:32:04.403" v="372"/>
        <pc:sldMkLst>
          <pc:docMk/>
          <pc:sldMk cId="3370149664" sldId="264"/>
        </pc:sldMkLst>
      </pc:sldChg>
    </pc:docChg>
  </pc:docChgLst>
  <pc:docChgLst>
    <pc:chgData name="Mortier, Hannah R" userId="NgeEPP8IMOd4nTSZO2WK9no0aoT+rhQbUU+O876Dp7I=" providerId="None" clId="Web-{58C6AEF5-5546-4F84-8E36-62D10DAD3285}"/>
    <pc:docChg chg="modSld">
      <pc:chgData name="Mortier, Hannah R" userId="NgeEPP8IMOd4nTSZO2WK9no0aoT+rhQbUU+O876Dp7I=" providerId="None" clId="Web-{58C6AEF5-5546-4F84-8E36-62D10DAD3285}" dt="2024-08-23T13:07:46.308" v="2227"/>
      <pc:docMkLst>
        <pc:docMk/>
      </pc:docMkLst>
      <pc:sldChg chg="modSp">
        <pc:chgData name="Mortier, Hannah R" userId="NgeEPP8IMOd4nTSZO2WK9no0aoT+rhQbUU+O876Dp7I=" providerId="None" clId="Web-{58C6AEF5-5546-4F84-8E36-62D10DAD3285}" dt="2024-08-23T13:05:02.443" v="2163" actId="1076"/>
        <pc:sldMkLst>
          <pc:docMk/>
          <pc:sldMk cId="285826220" sldId="265"/>
        </pc:sldMkLst>
        <pc:graphicFrameChg chg="mod">
          <ac:chgData name="Mortier, Hannah R" userId="NgeEPP8IMOd4nTSZO2WK9no0aoT+rhQbUU+O876Dp7I=" providerId="None" clId="Web-{58C6AEF5-5546-4F84-8E36-62D10DAD3285}" dt="2024-08-23T13:05:02.443" v="2163" actId="1076"/>
          <ac:graphicFrameMkLst>
            <pc:docMk/>
            <pc:sldMk cId="285826220" sldId="265"/>
            <ac:graphicFrameMk id="15" creationId="{20F006DC-080A-5438-E79C-C91597F2E33D}"/>
          </ac:graphicFrameMkLst>
        </pc:graphicFrameChg>
      </pc:sldChg>
      <pc:sldChg chg="addSp delSp modSp">
        <pc:chgData name="Mortier, Hannah R" userId="NgeEPP8IMOd4nTSZO2WK9no0aoT+rhQbUU+O876Dp7I=" providerId="None" clId="Web-{58C6AEF5-5546-4F84-8E36-62D10DAD3285}" dt="2024-08-23T13:05:33.210" v="2165"/>
        <pc:sldMkLst>
          <pc:docMk/>
          <pc:sldMk cId="3824339054" sldId="266"/>
        </pc:sldMkLst>
        <pc:spChg chg="mod">
          <ac:chgData name="Mortier, Hannah R" userId="NgeEPP8IMOd4nTSZO2WK9no0aoT+rhQbUU+O876Dp7I=" providerId="None" clId="Web-{58C6AEF5-5546-4F84-8E36-62D10DAD3285}" dt="2024-08-23T12:59:33.227" v="1681" actId="1076"/>
          <ac:spMkLst>
            <pc:docMk/>
            <pc:sldMk cId="3824339054" sldId="266"/>
            <ac:spMk id="12" creationId="{00000000-0000-0000-0000-000000000000}"/>
          </ac:spMkLst>
        </pc:spChg>
        <pc:graphicFrameChg chg="add mod modGraphic">
          <ac:chgData name="Mortier, Hannah R" userId="NgeEPP8IMOd4nTSZO2WK9no0aoT+rhQbUU+O876Dp7I=" providerId="None" clId="Web-{58C6AEF5-5546-4F84-8E36-62D10DAD3285}" dt="2024-08-23T13:05:33.210" v="2165"/>
          <ac:graphicFrameMkLst>
            <pc:docMk/>
            <pc:sldMk cId="3824339054" sldId="266"/>
            <ac:graphicFrameMk id="15" creationId="{AD70FEB9-AA1C-88DE-F82D-B35E3F217F18}"/>
          </ac:graphicFrameMkLst>
        </pc:graphicFrameChg>
        <pc:graphicFrameChg chg="del mod modGraphic">
          <ac:chgData name="Mortier, Hannah R" userId="NgeEPP8IMOd4nTSZO2WK9no0aoT+rhQbUU+O876Dp7I=" providerId="None" clId="Web-{58C6AEF5-5546-4F84-8E36-62D10DAD3285}" dt="2024-08-23T12:59:22.961" v="1679"/>
          <ac:graphicFrameMkLst>
            <pc:docMk/>
            <pc:sldMk cId="3824339054" sldId="266"/>
            <ac:graphicFrameMk id="16" creationId="{88ECCE6F-3652-AE5A-3117-C74477099475}"/>
          </ac:graphicFrameMkLst>
        </pc:graphicFrameChg>
        <pc:graphicFrameChg chg="modGraphic">
          <ac:chgData name="Mortier, Hannah R" userId="NgeEPP8IMOd4nTSZO2WK9no0aoT+rhQbUU+O876Dp7I=" providerId="None" clId="Web-{58C6AEF5-5546-4F84-8E36-62D10DAD3285}" dt="2024-08-23T13:04:31.567" v="2157"/>
          <ac:graphicFrameMkLst>
            <pc:docMk/>
            <pc:sldMk cId="3824339054" sldId="266"/>
            <ac:graphicFrameMk id="17" creationId="{3CFF5529-F81A-1CE2-7D7F-8E0220E50A7A}"/>
          </ac:graphicFrameMkLst>
        </pc:graphicFrameChg>
        <pc:graphicFrameChg chg="add del mod modGraphic">
          <ac:chgData name="Mortier, Hannah R" userId="NgeEPP8IMOd4nTSZO2WK9no0aoT+rhQbUU+O876Dp7I=" providerId="None" clId="Web-{58C6AEF5-5546-4F84-8E36-62D10DAD3285}" dt="2024-08-23T13:00:51.152" v="1728"/>
          <ac:graphicFrameMkLst>
            <pc:docMk/>
            <pc:sldMk cId="3824339054" sldId="266"/>
            <ac:graphicFrameMk id="19" creationId="{BCE8E8FD-01C0-505E-4F3C-D35357CFE467}"/>
          </ac:graphicFrameMkLst>
        </pc:graphicFrameChg>
        <pc:picChg chg="mod">
          <ac:chgData name="Mortier, Hannah R" userId="NgeEPP8IMOd4nTSZO2WK9no0aoT+rhQbUU+O876Dp7I=" providerId="None" clId="Web-{58C6AEF5-5546-4F84-8E36-62D10DAD3285}" dt="2024-08-23T12:59:34.337" v="1682" actId="1076"/>
          <ac:picMkLst>
            <pc:docMk/>
            <pc:sldMk cId="3824339054" sldId="266"/>
            <ac:picMk id="13" creationId="{B69E7FC2-09B9-DDCD-8457-68787C6B8DCB}"/>
          </ac:picMkLst>
        </pc:picChg>
      </pc:sldChg>
      <pc:sldChg chg="addSp delSp modSp">
        <pc:chgData name="Mortier, Hannah R" userId="NgeEPP8IMOd4nTSZO2WK9no0aoT+rhQbUU+O876Dp7I=" providerId="None" clId="Web-{58C6AEF5-5546-4F84-8E36-62D10DAD3285}" dt="2024-08-23T13:07:46.308" v="2227"/>
        <pc:sldMkLst>
          <pc:docMk/>
          <pc:sldMk cId="3730162742" sldId="267"/>
        </pc:sldMkLst>
        <pc:graphicFrameChg chg="add mod modGraphic">
          <ac:chgData name="Mortier, Hannah R" userId="NgeEPP8IMOd4nTSZO2WK9no0aoT+rhQbUU+O876Dp7I=" providerId="None" clId="Web-{58C6AEF5-5546-4F84-8E36-62D10DAD3285}" dt="2024-08-23T13:07:46.308" v="2227"/>
          <ac:graphicFrameMkLst>
            <pc:docMk/>
            <pc:sldMk cId="3730162742" sldId="267"/>
            <ac:graphicFrameMk id="4" creationId="{E2CB9AC0-9266-E4B4-E3D1-3B85789FA464}"/>
          </ac:graphicFrameMkLst>
        </pc:graphicFrameChg>
        <pc:graphicFrameChg chg="del">
          <ac:chgData name="Mortier, Hannah R" userId="NgeEPP8IMOd4nTSZO2WK9no0aoT+rhQbUU+O876Dp7I=" providerId="None" clId="Web-{58C6AEF5-5546-4F84-8E36-62D10DAD3285}" dt="2024-08-23T13:05:56.304" v="2166"/>
          <ac:graphicFrameMkLst>
            <pc:docMk/>
            <pc:sldMk cId="3730162742" sldId="267"/>
            <ac:graphicFrameMk id="15" creationId="{063E1A16-44CE-63AC-87E0-085C39F1C1D2}"/>
          </ac:graphicFrameMkLst>
        </pc:graphicFrameChg>
      </pc:sldChg>
      <pc:sldChg chg="modSp">
        <pc:chgData name="Mortier, Hannah R" userId="NgeEPP8IMOd4nTSZO2WK9no0aoT+rhQbUU+O876Dp7I=" providerId="None" clId="Web-{58C6AEF5-5546-4F84-8E36-62D10DAD3285}" dt="2024-08-23T12:43:01.003" v="82"/>
        <pc:sldMkLst>
          <pc:docMk/>
          <pc:sldMk cId="256149352" sldId="271"/>
        </pc:sldMkLst>
        <pc:graphicFrameChg chg="mod modGraphic">
          <ac:chgData name="Mortier, Hannah R" userId="NgeEPP8IMOd4nTSZO2WK9no0aoT+rhQbUU+O876Dp7I=" providerId="None" clId="Web-{58C6AEF5-5546-4F84-8E36-62D10DAD3285}" dt="2024-08-23T12:43:01.003" v="82"/>
          <ac:graphicFrameMkLst>
            <pc:docMk/>
            <pc:sldMk cId="256149352" sldId="271"/>
            <ac:graphicFrameMk id="4" creationId="{7D6952B5-7494-E416-1090-CAD87ADC8626}"/>
          </ac:graphicFrameMkLst>
        </pc:graphicFrameChg>
      </pc:sldChg>
      <pc:sldChg chg="addSp delSp modSp">
        <pc:chgData name="Mortier, Hannah R" userId="NgeEPP8IMOd4nTSZO2WK9no0aoT+rhQbUU+O876Dp7I=" providerId="None" clId="Web-{58C6AEF5-5546-4F84-8E36-62D10DAD3285}" dt="2024-08-23T12:58:34.241" v="1674" actId="20577"/>
        <pc:sldMkLst>
          <pc:docMk/>
          <pc:sldMk cId="1430500568" sldId="272"/>
        </pc:sldMkLst>
        <pc:spChg chg="mod">
          <ac:chgData name="Mortier, Hannah R" userId="NgeEPP8IMOd4nTSZO2WK9no0aoT+rhQbUU+O876Dp7I=" providerId="None" clId="Web-{58C6AEF5-5546-4F84-8E36-62D10DAD3285}" dt="2024-08-23T12:54:13.825" v="804" actId="1076"/>
          <ac:spMkLst>
            <pc:docMk/>
            <pc:sldMk cId="1430500568" sldId="272"/>
            <ac:spMk id="5" creationId="{00000000-0000-0000-0000-000000000000}"/>
          </ac:spMkLst>
        </pc:spChg>
        <pc:spChg chg="mod">
          <ac:chgData name="Mortier, Hannah R" userId="NgeEPP8IMOd4nTSZO2WK9no0aoT+rhQbUU+O876Dp7I=" providerId="None" clId="Web-{58C6AEF5-5546-4F84-8E36-62D10DAD3285}" dt="2024-08-23T12:58:34.241" v="1674" actId="20577"/>
          <ac:spMkLst>
            <pc:docMk/>
            <pc:sldMk cId="1430500568" sldId="272"/>
            <ac:spMk id="16" creationId="{1132BB1F-8F6C-03F8-F762-20FA2430FE48}"/>
          </ac:spMkLst>
        </pc:spChg>
        <pc:graphicFrameChg chg="add mod modGraphic">
          <ac:chgData name="Mortier, Hannah R" userId="NgeEPP8IMOd4nTSZO2WK9no0aoT+rhQbUU+O876Dp7I=" providerId="None" clId="Web-{58C6AEF5-5546-4F84-8E36-62D10DAD3285}" dt="2024-08-23T12:57:41.817" v="1580"/>
          <ac:graphicFrameMkLst>
            <pc:docMk/>
            <pc:sldMk cId="1430500568" sldId="272"/>
            <ac:graphicFrameMk id="4" creationId="{BCBF77B2-42C5-0E42-0A07-CCA1DFAF7056}"/>
          </ac:graphicFrameMkLst>
        </pc:graphicFrameChg>
        <pc:graphicFrameChg chg="del mod modGraphic">
          <ac:chgData name="Mortier, Hannah R" userId="NgeEPP8IMOd4nTSZO2WK9no0aoT+rhQbUU+O876Dp7I=" providerId="None" clId="Web-{58C6AEF5-5546-4F84-8E36-62D10DAD3285}" dt="2024-08-23T12:54:00.387" v="801"/>
          <ac:graphicFrameMkLst>
            <pc:docMk/>
            <pc:sldMk cId="1430500568" sldId="272"/>
            <ac:graphicFrameMk id="15" creationId="{D802FA4F-C1D6-C883-CB33-6FAA6A888FE1}"/>
          </ac:graphicFrameMkLst>
        </pc:graphicFrameChg>
      </pc:sldChg>
      <pc:sldChg chg="addSp delSp modSp">
        <pc:chgData name="Mortier, Hannah R" userId="NgeEPP8IMOd4nTSZO2WK9no0aoT+rhQbUU+O876Dp7I=" providerId="None" clId="Web-{58C6AEF5-5546-4F84-8E36-62D10DAD3285}" dt="2024-08-23T12:53:18.104" v="792"/>
        <pc:sldMkLst>
          <pc:docMk/>
          <pc:sldMk cId="2526975368" sldId="273"/>
        </pc:sldMkLst>
        <pc:spChg chg="mod">
          <ac:chgData name="Mortier, Hannah R" userId="NgeEPP8IMOd4nTSZO2WK9no0aoT+rhQbUU+O876Dp7I=" providerId="None" clId="Web-{58C6AEF5-5546-4F84-8E36-62D10DAD3285}" dt="2024-08-23T12:52:24.258" v="768" actId="20577"/>
          <ac:spMkLst>
            <pc:docMk/>
            <pc:sldMk cId="2526975368" sldId="273"/>
            <ac:spMk id="5" creationId="{00000000-0000-0000-0000-000000000000}"/>
          </ac:spMkLst>
        </pc:spChg>
        <pc:spChg chg="mod">
          <ac:chgData name="Mortier, Hannah R" userId="NgeEPP8IMOd4nTSZO2WK9no0aoT+rhQbUU+O876Dp7I=" providerId="None" clId="Web-{58C6AEF5-5546-4F84-8E36-62D10DAD3285}" dt="2024-08-23T12:51:29.506" v="731" actId="1076"/>
          <ac:spMkLst>
            <pc:docMk/>
            <pc:sldMk cId="2526975368" sldId="273"/>
            <ac:spMk id="12" creationId="{00000000-0000-0000-0000-000000000000}"/>
          </ac:spMkLst>
        </pc:spChg>
        <pc:spChg chg="del">
          <ac:chgData name="Mortier, Hannah R" userId="NgeEPP8IMOd4nTSZO2WK9no0aoT+rhQbUU+O876Dp7I=" providerId="None" clId="Web-{58C6AEF5-5546-4F84-8E36-62D10DAD3285}" dt="2024-08-23T12:44:44.913" v="110"/>
          <ac:spMkLst>
            <pc:docMk/>
            <pc:sldMk cId="2526975368" sldId="273"/>
            <ac:spMk id="16" creationId="{1132BB1F-8F6C-03F8-F762-20FA2430FE48}"/>
          </ac:spMkLst>
        </pc:spChg>
        <pc:graphicFrameChg chg="add del mod modGraphic">
          <ac:chgData name="Mortier, Hannah R" userId="NgeEPP8IMOd4nTSZO2WK9no0aoT+rhQbUU+O876Dp7I=" providerId="None" clId="Web-{58C6AEF5-5546-4F84-8E36-62D10DAD3285}" dt="2024-08-23T12:43:54.817" v="99"/>
          <ac:graphicFrameMkLst>
            <pc:docMk/>
            <pc:sldMk cId="2526975368" sldId="273"/>
            <ac:graphicFrameMk id="4" creationId="{F60452C4-A8C4-0BE2-8120-3CFE78AC13DC}"/>
          </ac:graphicFrameMkLst>
        </pc:graphicFrameChg>
        <pc:graphicFrameChg chg="del">
          <ac:chgData name="Mortier, Hannah R" userId="NgeEPP8IMOd4nTSZO2WK9no0aoT+rhQbUU+O876Dp7I=" providerId="None" clId="Web-{58C6AEF5-5546-4F84-8E36-62D10DAD3285}" dt="2024-08-23T12:43:44.489" v="95"/>
          <ac:graphicFrameMkLst>
            <pc:docMk/>
            <pc:sldMk cId="2526975368" sldId="273"/>
            <ac:graphicFrameMk id="15" creationId="{D802FA4F-C1D6-C883-CB33-6FAA6A888FE1}"/>
          </ac:graphicFrameMkLst>
        </pc:graphicFrameChg>
        <pc:graphicFrameChg chg="mod modGraphic">
          <ac:chgData name="Mortier, Hannah R" userId="NgeEPP8IMOd4nTSZO2WK9no0aoT+rhQbUU+O876Dp7I=" providerId="None" clId="Web-{58C6AEF5-5546-4F84-8E36-62D10DAD3285}" dt="2024-08-23T12:53:18.104" v="792"/>
          <ac:graphicFrameMkLst>
            <pc:docMk/>
            <pc:sldMk cId="2526975368" sldId="273"/>
            <ac:graphicFrameMk id="17" creationId="{3CFF5529-F81A-1CE2-7D7F-8E0220E50A7A}"/>
          </ac:graphicFrameMkLst>
        </pc:graphicFrameChg>
        <pc:graphicFrameChg chg="add mod modGraphic">
          <ac:chgData name="Mortier, Hannah R" userId="NgeEPP8IMOd4nTSZO2WK9no0aoT+rhQbUU+O876Dp7I=" providerId="None" clId="Web-{58C6AEF5-5546-4F84-8E36-62D10DAD3285}" dt="2024-08-23T12:52:52.916" v="788"/>
          <ac:graphicFrameMkLst>
            <pc:docMk/>
            <pc:sldMk cId="2526975368" sldId="273"/>
            <ac:graphicFrameMk id="18" creationId="{DCCE7E48-0230-FE78-A31D-CD3EC3E1264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09.01.2025</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512487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726547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625497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976532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145040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617664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71961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618648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081282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4007958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7634491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5569654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82382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846164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763287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42933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533590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472750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7828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hyperlink" Target="http://www.essexstudent.com/"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www.essexstudent.com/activities/whatson/"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AutoShape 2"/>
          <p:cNvSpPr/>
          <p:nvPr/>
        </p:nvSpPr>
        <p:spPr>
          <a:xfrm>
            <a:off x="0" y="0"/>
            <a:ext cx="18288000" cy="1028700"/>
          </a:xfrm>
          <a:prstGeom prst="rect">
            <a:avLst/>
          </a:prstGeom>
          <a:solidFill>
            <a:srgbClr val="FFFFFF"/>
          </a:solidFill>
        </p:spPr>
        <p:txBody>
          <a:bodyPr/>
          <a:lstStyle/>
          <a:p>
            <a:endParaRPr lang="en-GB"/>
          </a:p>
        </p:txBody>
      </p:sp>
      <p:grpSp>
        <p:nvGrpSpPr>
          <p:cNvPr id="3" name="Group 3"/>
          <p:cNvGrpSpPr/>
          <p:nvPr/>
        </p:nvGrpSpPr>
        <p:grpSpPr>
          <a:xfrm>
            <a:off x="1674657" y="431931"/>
            <a:ext cx="1213733" cy="164839"/>
            <a:chOff x="0" y="0"/>
            <a:chExt cx="1618311" cy="219785"/>
          </a:xfrm>
        </p:grpSpPr>
        <p:sp>
          <p:nvSpPr>
            <p:cNvPr id="4" name="AutoShape 4"/>
            <p:cNvSpPr/>
            <p:nvPr/>
          </p:nvSpPr>
          <p:spPr>
            <a:xfrm>
              <a:off x="0" y="0"/>
              <a:ext cx="236347" cy="219785"/>
            </a:xfrm>
            <a:prstGeom prst="rect">
              <a:avLst/>
            </a:prstGeom>
            <a:solidFill>
              <a:srgbClr val="000000"/>
            </a:solidFill>
          </p:spPr>
          <p:txBody>
            <a:bodyPr/>
            <a:lstStyle/>
            <a:p>
              <a:endParaRPr lang="en-GB"/>
            </a:p>
          </p:txBody>
        </p:sp>
        <p:sp>
          <p:nvSpPr>
            <p:cNvPr id="5" name="AutoShape 5"/>
            <p:cNvSpPr/>
            <p:nvPr/>
          </p:nvSpPr>
          <p:spPr>
            <a:xfrm>
              <a:off x="460654" y="0"/>
              <a:ext cx="236347" cy="219785"/>
            </a:xfrm>
            <a:prstGeom prst="rect">
              <a:avLst/>
            </a:prstGeom>
            <a:solidFill>
              <a:srgbClr val="000000"/>
            </a:solidFill>
          </p:spPr>
          <p:txBody>
            <a:bodyPr/>
            <a:lstStyle/>
            <a:p>
              <a:endParaRPr lang="en-GB"/>
            </a:p>
          </p:txBody>
        </p:sp>
        <p:sp>
          <p:nvSpPr>
            <p:cNvPr id="6" name="AutoShape 6"/>
            <p:cNvSpPr/>
            <p:nvPr/>
          </p:nvSpPr>
          <p:spPr>
            <a:xfrm>
              <a:off x="921309" y="0"/>
              <a:ext cx="236347" cy="219785"/>
            </a:xfrm>
            <a:prstGeom prst="rect">
              <a:avLst/>
            </a:prstGeom>
            <a:solidFill>
              <a:srgbClr val="000000"/>
            </a:solidFill>
          </p:spPr>
          <p:txBody>
            <a:bodyPr/>
            <a:lstStyle/>
            <a:p>
              <a:endParaRPr lang="en-GB"/>
            </a:p>
          </p:txBody>
        </p:sp>
        <p:sp>
          <p:nvSpPr>
            <p:cNvPr id="7" name="AutoShape 7"/>
            <p:cNvSpPr/>
            <p:nvPr/>
          </p:nvSpPr>
          <p:spPr>
            <a:xfrm>
              <a:off x="1381963" y="0"/>
              <a:ext cx="236347" cy="219785"/>
            </a:xfrm>
            <a:prstGeom prst="rect">
              <a:avLst/>
            </a:prstGeom>
            <a:solidFill>
              <a:srgbClr val="000000"/>
            </a:solidFill>
          </p:spPr>
          <p:txBody>
            <a:bodyPr/>
            <a:lstStyle/>
            <a:p>
              <a:endParaRPr lang="en-GB"/>
            </a:p>
          </p:txBody>
        </p:sp>
        <p:sp>
          <p:nvSpPr>
            <p:cNvPr id="8" name="AutoShape 8"/>
            <p:cNvSpPr/>
            <p:nvPr/>
          </p:nvSpPr>
          <p:spPr>
            <a:xfrm>
              <a:off x="74959" y="69706"/>
              <a:ext cx="86430" cy="80373"/>
            </a:xfrm>
            <a:prstGeom prst="rect">
              <a:avLst/>
            </a:prstGeom>
            <a:solidFill>
              <a:srgbClr val="000000"/>
            </a:solidFill>
          </p:spPr>
          <p:txBody>
            <a:bodyPr/>
            <a:lstStyle/>
            <a:p>
              <a:endParaRPr lang="en-GB"/>
            </a:p>
          </p:txBody>
        </p:sp>
      </p:grpSp>
      <p:sp>
        <p:nvSpPr>
          <p:cNvPr id="13" name="TextBox 13"/>
          <p:cNvSpPr txBox="1"/>
          <p:nvPr/>
        </p:nvSpPr>
        <p:spPr>
          <a:xfrm>
            <a:off x="2883985" y="1771433"/>
            <a:ext cx="12428955" cy="7043275"/>
          </a:xfrm>
          <a:prstGeom prst="rect">
            <a:avLst/>
          </a:prstGeom>
        </p:spPr>
        <p:txBody>
          <a:bodyPr wrap="square" lIns="0" tIns="0" rIns="0" bIns="0" rtlCol="0" anchor="t">
            <a:spAutoFit/>
          </a:bodyPr>
          <a:lstStyle/>
          <a:p>
            <a:pPr algn="ctr"/>
            <a:br>
              <a:rPr lang="en-US" sz="7200" dirty="0">
                <a:latin typeface="esu v2"/>
              </a:rPr>
            </a:br>
            <a:r>
              <a:rPr lang="en-US" sz="6600" spc="-129" dirty="0">
                <a:solidFill>
                  <a:srgbClr val="FFFFFF"/>
                </a:solidFill>
                <a:latin typeface="esu v2"/>
              </a:rPr>
              <a:t>ESSEX BLADES CLUB STANDARDS</a:t>
            </a:r>
            <a:endParaRPr lang="en-US" sz="6600" dirty="0">
              <a:latin typeface="esu v2"/>
              <a:ea typeface="Calibri"/>
              <a:cs typeface="Calibri"/>
            </a:endParaRPr>
          </a:p>
          <a:p>
            <a:pPr algn="ctr"/>
            <a:r>
              <a:rPr lang="en-US" sz="6600" spc="-129" dirty="0">
                <a:solidFill>
                  <a:srgbClr val="FFFFFF"/>
                </a:solidFill>
                <a:latin typeface="esu v2"/>
              </a:rPr>
              <a:t>APPLICATION FORM</a:t>
            </a:r>
            <a:endParaRPr lang="en-US" sz="6600" dirty="0">
              <a:latin typeface="esu v2"/>
              <a:ea typeface="Calibri"/>
              <a:cs typeface="Calibri"/>
            </a:endParaRPr>
          </a:p>
          <a:p>
            <a:pPr algn="ctr"/>
            <a:r>
              <a:rPr lang="en-US" sz="6600" spc="-129" dirty="0">
                <a:solidFill>
                  <a:srgbClr val="FFFFFF"/>
                </a:solidFill>
                <a:latin typeface="esu v2"/>
              </a:rPr>
              <a:t>2024-2025</a:t>
            </a:r>
            <a:endParaRPr lang="en-US" sz="6600" dirty="0">
              <a:latin typeface="esu v2"/>
              <a:ea typeface="Calibri"/>
              <a:cs typeface="Calibri"/>
            </a:endParaRPr>
          </a:p>
          <a:p>
            <a:pPr algn="ctr"/>
            <a:endParaRPr lang="en-US" sz="6600" spc="-129" dirty="0">
              <a:solidFill>
                <a:srgbClr val="FFFFFF"/>
              </a:solidFill>
              <a:latin typeface="esu v2"/>
            </a:endParaRPr>
          </a:p>
          <a:p>
            <a:pPr algn="ctr">
              <a:lnSpc>
                <a:spcPct val="150000"/>
              </a:lnSpc>
            </a:pPr>
            <a:r>
              <a:rPr lang="en-US" sz="2400" spc="-129" dirty="0">
                <a:solidFill>
                  <a:srgbClr val="FFFFFF"/>
                </a:solidFill>
                <a:latin typeface="esu v2"/>
              </a:rPr>
              <a:t>Please complete this form and submit it to </a:t>
            </a:r>
            <a:r>
              <a:rPr lang="en-US" sz="2400" spc="-129" dirty="0">
                <a:solidFill>
                  <a:srgbClr val="FFFFFF"/>
                </a:solidFill>
                <a:latin typeface="esu v2"/>
                <a:hlinkClick r:id="rId3"/>
              </a:rPr>
              <a:t>blades@essex.ac.uk</a:t>
            </a:r>
            <a:r>
              <a:rPr lang="en-US" sz="2400" spc="-129" dirty="0">
                <a:solidFill>
                  <a:srgbClr val="FFFFFF"/>
                </a:solidFill>
                <a:latin typeface="esu v2"/>
              </a:rPr>
              <a:t> no later than MONDAY 7TH APRIL 2025 </a:t>
            </a:r>
            <a:r>
              <a:rPr lang="en-US" sz="2400" spc="-129">
                <a:solidFill>
                  <a:srgbClr val="FFFFFF"/>
                </a:solidFill>
                <a:latin typeface="esu v2"/>
              </a:rPr>
              <a:t>AT 10:00 AM</a:t>
            </a:r>
            <a:r>
              <a:rPr lang="en-US" sz="2400" spc="-129" dirty="0">
                <a:solidFill>
                  <a:srgbClr val="FFFFFF"/>
                </a:solidFill>
                <a:latin typeface="esu v2"/>
              </a:rPr>
              <a:t>.   </a:t>
            </a:r>
            <a:r>
              <a:rPr lang="en-US" sz="6600" spc="-129" dirty="0">
                <a:solidFill>
                  <a:srgbClr val="FFFFFF"/>
                </a:solidFill>
                <a:latin typeface="esu v2"/>
              </a:rPr>
              <a:t> </a:t>
            </a:r>
          </a:p>
        </p:txBody>
      </p:sp>
      <p:sp>
        <p:nvSpPr>
          <p:cNvPr id="15" name="TextBox 15"/>
          <p:cNvSpPr txBox="1"/>
          <p:nvPr/>
        </p:nvSpPr>
        <p:spPr>
          <a:xfrm>
            <a:off x="9567627" y="209550"/>
            <a:ext cx="8420615" cy="815929"/>
          </a:xfrm>
          <a:prstGeom prst="rect">
            <a:avLst/>
          </a:prstGeom>
        </p:spPr>
        <p:txBody>
          <a:bodyPr lIns="0" tIns="0" rIns="0" bIns="0" rtlCol="0" anchor="t">
            <a:spAutoFit/>
          </a:bodyPr>
          <a:lstStyle/>
          <a:p>
            <a:pPr algn="r"/>
            <a:r>
              <a:rPr lang="en-US" b="1" spc="179" dirty="0">
                <a:solidFill>
                  <a:srgbClr val="000000"/>
                </a:solidFill>
                <a:latin typeface="Century Gothic"/>
              </a:rPr>
              <a:t>STANDARDS APPLICATION </a:t>
            </a:r>
            <a:endParaRPr lang="en-US">
              <a:solidFill>
                <a:srgbClr val="000000"/>
              </a:solidFill>
              <a:latin typeface="Calibri"/>
              <a:ea typeface="Calibri"/>
              <a:cs typeface="Calibri"/>
            </a:endParaRPr>
          </a:p>
          <a:p>
            <a:pPr algn="r"/>
            <a:r>
              <a:rPr lang="en-US" b="1" spc="179" dirty="0">
                <a:solidFill>
                  <a:srgbClr val="000000"/>
                </a:solidFill>
                <a:latin typeface="Century Gothic"/>
              </a:rPr>
              <a:t>FORM 2024-2025</a:t>
            </a:r>
            <a:endParaRPr lang="en-US" dirty="0">
              <a:ea typeface="Calibri"/>
              <a:cs typeface="Calibri"/>
            </a:endParaRPr>
          </a:p>
          <a:p>
            <a:pPr algn="r">
              <a:lnSpc>
                <a:spcPts val="2160"/>
              </a:lnSpc>
            </a:pPr>
            <a:endParaRPr lang="en-US" sz="1800" b="1" spc="179" dirty="0">
              <a:solidFill>
                <a:srgbClr val="000000"/>
              </a:solidFill>
              <a:latin typeface="Century Gothic" panose="020B0502020202020204" pitchFamily="34" charset="0"/>
            </a:endParaRPr>
          </a:p>
        </p:txBody>
      </p:sp>
      <p:pic>
        <p:nvPicPr>
          <p:cNvPr id="17" name="Picture 16" descr="A white and black logo&#10;&#10;Description automatically generated">
            <a:extLst>
              <a:ext uri="{FF2B5EF4-FFF2-40B4-BE49-F238E27FC236}">
                <a16:creationId xmlns:a16="http://schemas.microsoft.com/office/drawing/2014/main" id="{9309C636-045D-FD7F-B3EF-CCC6074803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939787" y="7354175"/>
            <a:ext cx="1831396" cy="2167134"/>
          </a:xfrm>
          <a:prstGeom prst="rect">
            <a:avLst/>
          </a:prstGeom>
        </p:spPr>
      </p:pic>
      <p:pic>
        <p:nvPicPr>
          <p:cNvPr id="9" name="Picture 8" descr="A red shield with white text&#10;&#10;Description automatically generated">
            <a:extLst>
              <a:ext uri="{FF2B5EF4-FFF2-40B4-BE49-F238E27FC236}">
                <a16:creationId xmlns:a16="http://schemas.microsoft.com/office/drawing/2014/main" id="{F5A3DE0C-3A95-F2AF-6687-5BDEB25E5216}"/>
              </a:ext>
            </a:extLst>
          </p:cNvPr>
          <p:cNvPicPr>
            <a:picLocks noChangeAspect="1"/>
          </p:cNvPicPr>
          <p:nvPr/>
        </p:nvPicPr>
        <p:blipFill>
          <a:blip r:embed="rId5"/>
          <a:stretch>
            <a:fillRect/>
          </a:stretch>
        </p:blipFill>
        <p:spPr>
          <a:xfrm>
            <a:off x="300037" y="7353299"/>
            <a:ext cx="2214563" cy="22240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Century Gothic"/>
              </a:rPr>
              <a:t>Please use this space to attach screenshots of logged hours. </a:t>
            </a:r>
          </a:p>
        </p:txBody>
      </p:sp>
    </p:spTree>
    <p:extLst>
      <p:ext uri="{BB962C8B-B14F-4D97-AF65-F5344CB8AC3E}">
        <p14:creationId xmlns:p14="http://schemas.microsoft.com/office/powerpoint/2010/main" val="245750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245954" y="258762"/>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4 – funds raised</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034249" y="7439505"/>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16" name="TextBox 15">
            <a:extLst>
              <a:ext uri="{FF2B5EF4-FFF2-40B4-BE49-F238E27FC236}">
                <a16:creationId xmlns:a16="http://schemas.microsoft.com/office/drawing/2014/main" id="{1132BB1F-8F6C-03F8-F762-20FA2430FE48}"/>
              </a:ext>
            </a:extLst>
          </p:cNvPr>
          <p:cNvSpPr txBox="1"/>
          <p:nvPr/>
        </p:nvSpPr>
        <p:spPr>
          <a:xfrm>
            <a:off x="1900239" y="8315325"/>
            <a:ext cx="6772275"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dirty="0"/>
            </a:br>
            <a:r>
              <a:rPr lang="en-US" sz="3600" dirty="0">
                <a:latin typeface="Century Gothic"/>
              </a:rPr>
              <a:t>*</a:t>
            </a:r>
            <a:r>
              <a:rPr lang="en-US" dirty="0">
                <a:latin typeface="Century Gothic"/>
              </a:rPr>
              <a:t>For examples if you generated £600 in playing membership costs over the year, you could include £300 of this. </a:t>
            </a:r>
          </a:p>
        </p:txBody>
      </p:sp>
      <p:graphicFrame>
        <p:nvGraphicFramePr>
          <p:cNvPr id="4" name="Table 3">
            <a:extLst>
              <a:ext uri="{FF2B5EF4-FFF2-40B4-BE49-F238E27FC236}">
                <a16:creationId xmlns:a16="http://schemas.microsoft.com/office/drawing/2014/main" id="{BCBF77B2-42C5-0E42-0A07-CCA1DFAF7056}"/>
              </a:ext>
            </a:extLst>
          </p:cNvPr>
          <p:cNvGraphicFramePr>
            <a:graphicFrameLocks noGrp="1"/>
          </p:cNvGraphicFramePr>
          <p:nvPr>
            <p:extLst>
              <p:ext uri="{D42A27DB-BD31-4B8C-83A1-F6EECF244321}">
                <p14:modId xmlns:p14="http://schemas.microsoft.com/office/powerpoint/2010/main" val="77568807"/>
              </p:ext>
            </p:extLst>
          </p:nvPr>
        </p:nvGraphicFramePr>
        <p:xfrm>
          <a:off x="1900237" y="1614487"/>
          <a:ext cx="13766652" cy="7023616"/>
        </p:xfrm>
        <a:graphic>
          <a:graphicData uri="http://schemas.openxmlformats.org/drawingml/2006/table">
            <a:tbl>
              <a:tblPr firstRow="1" bandRow="1">
                <a:tableStyleId>{5940675A-B579-460E-94D1-54222C63F5DA}</a:tableStyleId>
              </a:tblPr>
              <a:tblGrid>
                <a:gridCol w="3441663">
                  <a:extLst>
                    <a:ext uri="{9D8B030D-6E8A-4147-A177-3AD203B41FA5}">
                      <a16:colId xmlns:a16="http://schemas.microsoft.com/office/drawing/2014/main" val="1968880707"/>
                    </a:ext>
                  </a:extLst>
                </a:gridCol>
                <a:gridCol w="3441663">
                  <a:extLst>
                    <a:ext uri="{9D8B030D-6E8A-4147-A177-3AD203B41FA5}">
                      <a16:colId xmlns:a16="http://schemas.microsoft.com/office/drawing/2014/main" val="2661600914"/>
                    </a:ext>
                  </a:extLst>
                </a:gridCol>
                <a:gridCol w="3441663">
                  <a:extLst>
                    <a:ext uri="{9D8B030D-6E8A-4147-A177-3AD203B41FA5}">
                      <a16:colId xmlns:a16="http://schemas.microsoft.com/office/drawing/2014/main" val="497151032"/>
                    </a:ext>
                  </a:extLst>
                </a:gridCol>
                <a:gridCol w="3441663">
                  <a:extLst>
                    <a:ext uri="{9D8B030D-6E8A-4147-A177-3AD203B41FA5}">
                      <a16:colId xmlns:a16="http://schemas.microsoft.com/office/drawing/2014/main" val="765561661"/>
                    </a:ext>
                  </a:extLst>
                </a:gridCol>
              </a:tblGrid>
              <a:tr h="1419133">
                <a:tc gridSpan="4">
                  <a:txBody>
                    <a:bodyPr/>
                    <a:lstStyle/>
                    <a:p>
                      <a:pPr algn="ctr"/>
                      <a:r>
                        <a:rPr lang="en-GB" sz="2800" b="1" u="sng" dirty="0">
                          <a:latin typeface="Century Gothic"/>
                        </a:rPr>
                        <a:t>Section 4 – Funds Raised</a:t>
                      </a:r>
                    </a:p>
                    <a:p>
                      <a:pPr lvl="0" algn="ctr">
                        <a:buNone/>
                      </a:pPr>
                      <a:endParaRPr lang="en-GB" b="1" dirty="0">
                        <a:latin typeface="Century Gothic"/>
                      </a:endParaRPr>
                    </a:p>
                    <a:p>
                      <a:pPr lvl="0" algn="ctr">
                        <a:buNone/>
                      </a:pPr>
                      <a:r>
                        <a:rPr lang="en-GB" sz="2400" b="1" dirty="0">
                          <a:latin typeface="Century Gothic"/>
                        </a:rPr>
                        <a:t>This can include funds raised for you own club as well as for an external charity, it can include membership funds (but only 50% of these can be included*) - Please state this quantity in the boxes below.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884903">
                <a:tc>
                  <a:txBody>
                    <a:bodyPr/>
                    <a:lstStyle/>
                    <a:p>
                      <a:pPr algn="ctr"/>
                      <a:r>
                        <a:rPr lang="en-GB" sz="2000" b="1" dirty="0">
                          <a:latin typeface="Century Gothic"/>
                        </a:rPr>
                        <a:t>STANDARD </a:t>
                      </a:r>
                    </a:p>
                  </a:txBody>
                  <a:tcPr/>
                </a:tc>
                <a:tc>
                  <a:txBody>
                    <a:bodyPr/>
                    <a:lstStyle/>
                    <a:p>
                      <a:pPr algn="ctr"/>
                      <a:r>
                        <a:rPr lang="en-GB" sz="2000" b="1" dirty="0">
                          <a:latin typeface="Century Gothic"/>
                        </a:rPr>
                        <a:t>Required Numbers </a:t>
                      </a:r>
                    </a:p>
                  </a:txBody>
                  <a:tcPr/>
                </a:tc>
                <a:tc>
                  <a:txBody>
                    <a:bodyPr/>
                    <a:lstStyle/>
                    <a:p>
                      <a:pPr algn="ctr"/>
                      <a:r>
                        <a:rPr lang="en-GB" sz="2000" b="1" dirty="0">
                          <a:latin typeface="Century Gothic"/>
                        </a:rPr>
                        <a:t>Fundraising Events and Date </a:t>
                      </a:r>
                    </a:p>
                  </a:txBody>
                  <a:tcPr/>
                </a:tc>
                <a:tc>
                  <a:txBody>
                    <a:bodyPr/>
                    <a:lstStyle/>
                    <a:p>
                      <a:pPr algn="ctr"/>
                      <a:r>
                        <a:rPr lang="en-GB" sz="2000" b="1" dirty="0">
                          <a:latin typeface="Century Gothic"/>
                        </a:rPr>
                        <a:t>Approximate Number of Attendees </a:t>
                      </a:r>
                    </a:p>
                  </a:txBody>
                  <a:tcPr/>
                </a:tc>
                <a:extLst>
                  <a:ext uri="{0D108BD9-81ED-4DB2-BD59-A6C34878D82A}">
                    <a16:rowId xmlns:a16="http://schemas.microsoft.com/office/drawing/2014/main" val="1986402513"/>
                  </a:ext>
                </a:extLst>
              </a:tr>
              <a:tr h="1147895">
                <a:tc>
                  <a:txBody>
                    <a:bodyPr/>
                    <a:lstStyle/>
                    <a:p>
                      <a:pPr algn="ctr"/>
                      <a:r>
                        <a:rPr lang="en-GB" sz="2400" b="1" dirty="0">
                          <a:latin typeface="Century Gothic"/>
                        </a:rPr>
                        <a:t>Bronze </a:t>
                      </a:r>
                    </a:p>
                  </a:txBody>
                  <a:tcPr>
                    <a:solidFill>
                      <a:srgbClr val="C16D00"/>
                    </a:solidFill>
                  </a:tcPr>
                </a:tc>
                <a:tc>
                  <a:txBody>
                    <a:bodyPr/>
                    <a:lstStyle/>
                    <a:p>
                      <a:pPr algn="ctr"/>
                      <a:r>
                        <a:rPr lang="en-GB" dirty="0">
                          <a:latin typeface="Century Gothic"/>
                        </a:rPr>
                        <a:t>£200</a:t>
                      </a:r>
                    </a:p>
                  </a:txBody>
                  <a:tcPr/>
                </a:tc>
                <a:tc>
                  <a:txBody>
                    <a:bodyPr/>
                    <a:lstStyle/>
                    <a:p>
                      <a:endParaRPr lang="en-GB" dirty="0">
                        <a:latin typeface="Century Gothic"/>
                      </a:endParaRPr>
                    </a:p>
                  </a:txBody>
                  <a:tcPr/>
                </a:tc>
                <a:tc>
                  <a:txBody>
                    <a:bodyPr/>
                    <a:lstStyle/>
                    <a:p>
                      <a:endParaRPr lang="en-GB" dirty="0">
                        <a:latin typeface="Century Gothic"/>
                      </a:endParaRPr>
                    </a:p>
                  </a:txBody>
                  <a:tcPr/>
                </a:tc>
                <a:extLst>
                  <a:ext uri="{0D108BD9-81ED-4DB2-BD59-A6C34878D82A}">
                    <a16:rowId xmlns:a16="http://schemas.microsoft.com/office/drawing/2014/main" val="269659494"/>
                  </a:ext>
                </a:extLst>
              </a:tr>
              <a:tr h="1366564">
                <a:tc>
                  <a:txBody>
                    <a:bodyPr/>
                    <a:lstStyle/>
                    <a:p>
                      <a:pPr algn="ctr"/>
                      <a:r>
                        <a:rPr lang="en-GB" sz="2400" b="1" dirty="0">
                          <a:latin typeface="Century Gothic"/>
                        </a:rPr>
                        <a:t>Silver </a:t>
                      </a:r>
                    </a:p>
                  </a:txBody>
                  <a:tcPr>
                    <a:solidFill>
                      <a:srgbClr val="D9D9D9"/>
                    </a:solidFill>
                  </a:tcPr>
                </a:tc>
                <a:tc>
                  <a:txBody>
                    <a:bodyPr/>
                    <a:lstStyle/>
                    <a:p>
                      <a:pPr algn="ctr"/>
                      <a:r>
                        <a:rPr lang="en-GB" dirty="0">
                          <a:latin typeface="Century Gothic"/>
                        </a:rPr>
                        <a:t>£500</a:t>
                      </a:r>
                    </a:p>
                  </a:txBody>
                  <a:tcPr/>
                </a:tc>
                <a:tc>
                  <a:txBody>
                    <a:bodyPr/>
                    <a:lstStyle/>
                    <a:p>
                      <a:endParaRPr lang="en-GB" dirty="0">
                        <a:latin typeface="Century Gothic"/>
                      </a:endParaRPr>
                    </a:p>
                  </a:txBody>
                  <a:tcPr/>
                </a:tc>
                <a:tc>
                  <a:txBody>
                    <a:bodyPr/>
                    <a:lstStyle/>
                    <a:p>
                      <a:endParaRPr lang="en-GB" dirty="0">
                        <a:latin typeface="Century Gothic"/>
                      </a:endParaRPr>
                    </a:p>
                  </a:txBody>
                  <a:tcPr/>
                </a:tc>
                <a:extLst>
                  <a:ext uri="{0D108BD9-81ED-4DB2-BD59-A6C34878D82A}">
                    <a16:rowId xmlns:a16="http://schemas.microsoft.com/office/drawing/2014/main" val="2253654000"/>
                  </a:ext>
                </a:extLst>
              </a:tr>
              <a:tr h="1734494">
                <a:tc>
                  <a:txBody>
                    <a:bodyPr/>
                    <a:lstStyle/>
                    <a:p>
                      <a:pPr algn="ctr"/>
                      <a:r>
                        <a:rPr lang="en-GB" sz="2400" b="1" dirty="0">
                          <a:latin typeface="Century Gothic"/>
                        </a:rPr>
                        <a:t>Gold </a:t>
                      </a:r>
                    </a:p>
                  </a:txBody>
                  <a:tcPr>
                    <a:solidFill>
                      <a:srgbClr val="FDB300"/>
                    </a:solidFill>
                  </a:tcPr>
                </a:tc>
                <a:tc>
                  <a:txBody>
                    <a:bodyPr/>
                    <a:lstStyle/>
                    <a:p>
                      <a:pPr algn="ctr"/>
                      <a:r>
                        <a:rPr lang="en-GB" dirty="0">
                          <a:latin typeface="Century Gothic"/>
                        </a:rPr>
                        <a:t>£800</a:t>
                      </a:r>
                    </a:p>
                  </a:txBody>
                  <a:tcPr/>
                </a:tc>
                <a:tc>
                  <a:txBody>
                    <a:bodyPr/>
                    <a:lstStyle/>
                    <a:p>
                      <a:endParaRPr lang="en-GB" dirty="0">
                        <a:latin typeface="Century Gothic"/>
                      </a:endParaRPr>
                    </a:p>
                  </a:txBody>
                  <a:tcPr/>
                </a:tc>
                <a:tc>
                  <a:txBody>
                    <a:bodyPr/>
                    <a:lstStyle/>
                    <a:p>
                      <a:endParaRPr lang="en-GB" dirty="0">
                        <a:latin typeface="Century Gothic"/>
                      </a:endParaRPr>
                    </a:p>
                  </a:txBody>
                  <a:tcPr/>
                </a:tc>
                <a:extLst>
                  <a:ext uri="{0D108BD9-81ED-4DB2-BD59-A6C34878D82A}">
                    <a16:rowId xmlns:a16="http://schemas.microsoft.com/office/drawing/2014/main" val="2316277842"/>
                  </a:ext>
                </a:extLst>
              </a:tr>
            </a:tbl>
          </a:graphicData>
        </a:graphic>
      </p:graphicFrame>
      <p:graphicFrame>
        <p:nvGraphicFramePr>
          <p:cNvPr id="15" name="Table 14">
            <a:extLst>
              <a:ext uri="{FF2B5EF4-FFF2-40B4-BE49-F238E27FC236}">
                <a16:creationId xmlns:a16="http://schemas.microsoft.com/office/drawing/2014/main" id="{422D6344-3787-3674-1A11-A4BD7E5E85BB}"/>
              </a:ext>
            </a:extLst>
          </p:cNvPr>
          <p:cNvGraphicFramePr>
            <a:graphicFrameLocks noGrp="1"/>
          </p:cNvGraphicFramePr>
          <p:nvPr>
            <p:extLst>
              <p:ext uri="{D42A27DB-BD31-4B8C-83A1-F6EECF244321}">
                <p14:modId xmlns:p14="http://schemas.microsoft.com/office/powerpoint/2010/main" val="2502973728"/>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143050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244969" y="3558"/>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5 – committee meetings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034249" y="77154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4" name="Table 3">
            <a:extLst>
              <a:ext uri="{FF2B5EF4-FFF2-40B4-BE49-F238E27FC236}">
                <a16:creationId xmlns:a16="http://schemas.microsoft.com/office/drawing/2014/main" id="{7D6952B5-7494-E416-1090-CAD87ADC8626}"/>
              </a:ext>
            </a:extLst>
          </p:cNvPr>
          <p:cNvGraphicFramePr>
            <a:graphicFrameLocks noGrp="1"/>
          </p:cNvGraphicFramePr>
          <p:nvPr>
            <p:extLst>
              <p:ext uri="{D42A27DB-BD31-4B8C-83A1-F6EECF244321}">
                <p14:modId xmlns:p14="http://schemas.microsoft.com/office/powerpoint/2010/main" val="1901021607"/>
              </p:ext>
            </p:extLst>
          </p:nvPr>
        </p:nvGraphicFramePr>
        <p:xfrm>
          <a:off x="2118852" y="1156223"/>
          <a:ext cx="13683340" cy="7337641"/>
        </p:xfrm>
        <a:graphic>
          <a:graphicData uri="http://schemas.openxmlformats.org/drawingml/2006/table">
            <a:tbl>
              <a:tblPr firstRow="1" firstCol="1" bandRow="1">
                <a:tableStyleId>{5C22544A-7EE6-4342-B048-85BDC9FD1C3A}</a:tableStyleId>
              </a:tblPr>
              <a:tblGrid>
                <a:gridCol w="2692497">
                  <a:extLst>
                    <a:ext uri="{9D8B030D-6E8A-4147-A177-3AD203B41FA5}">
                      <a16:colId xmlns:a16="http://schemas.microsoft.com/office/drawing/2014/main" val="3101541660"/>
                    </a:ext>
                  </a:extLst>
                </a:gridCol>
                <a:gridCol w="2347772">
                  <a:extLst>
                    <a:ext uri="{9D8B030D-6E8A-4147-A177-3AD203B41FA5}">
                      <a16:colId xmlns:a16="http://schemas.microsoft.com/office/drawing/2014/main" val="2181816396"/>
                    </a:ext>
                  </a:extLst>
                </a:gridCol>
                <a:gridCol w="5674026">
                  <a:extLst>
                    <a:ext uri="{9D8B030D-6E8A-4147-A177-3AD203B41FA5}">
                      <a16:colId xmlns:a16="http://schemas.microsoft.com/office/drawing/2014/main" val="3393444865"/>
                    </a:ext>
                  </a:extLst>
                </a:gridCol>
                <a:gridCol w="2969045">
                  <a:extLst>
                    <a:ext uri="{9D8B030D-6E8A-4147-A177-3AD203B41FA5}">
                      <a16:colId xmlns:a16="http://schemas.microsoft.com/office/drawing/2014/main" val="2051357557"/>
                    </a:ext>
                  </a:extLst>
                </a:gridCol>
              </a:tblGrid>
              <a:tr h="945931">
                <a:tc gridSpan="4">
                  <a:txBody>
                    <a:bodyPr/>
                    <a:lstStyle/>
                    <a:p>
                      <a:pPr algn="ctr"/>
                      <a:br>
                        <a:rPr lang="en-GB" dirty="0">
                          <a:solidFill>
                            <a:srgbClr val="000000"/>
                          </a:solidFill>
                          <a:effectLst/>
                        </a:rPr>
                      </a:br>
                      <a:r>
                        <a:rPr lang="en-GB" sz="2000" b="1" dirty="0">
                          <a:solidFill>
                            <a:srgbClr val="000000"/>
                          </a:solidFill>
                          <a:effectLst/>
                          <a:latin typeface="Century Gothic"/>
                        </a:rPr>
                        <a:t>SECTION 5 – COMMITTEE MEETINGS </a:t>
                      </a:r>
                      <a:endParaRPr lang="en-GB" sz="2000" dirty="0">
                        <a:effectLst/>
                        <a:latin typeface="Century Gothic"/>
                      </a:endParaRPr>
                    </a:p>
                    <a:p>
                      <a:pPr lvl="0" algn="ctr">
                        <a:buNone/>
                      </a:pPr>
                      <a:r>
                        <a:rPr lang="en-GB" sz="2000" b="1" dirty="0">
                          <a:solidFill>
                            <a:srgbClr val="000000"/>
                          </a:solidFill>
                          <a:effectLst/>
                          <a:latin typeface="Century Gothic"/>
                        </a:rPr>
                        <a:t>(Please state below all of the committee meetings your club has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802884029"/>
                  </a:ext>
                </a:extLst>
              </a:tr>
              <a:tr h="693465">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dirty="0">
                          <a:effectLst/>
                          <a:latin typeface="Century Gothic"/>
                        </a:rPr>
                        <a:t>Required number of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dirty="0">
                          <a:effectLst/>
                          <a:latin typeface="Century Gothic"/>
                        </a:rPr>
                        <a:t>Date of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dirty="0">
                          <a:effectLst/>
                          <a:latin typeface="Century Gothic"/>
                        </a:rPr>
                        <a:t>Committee members present</a:t>
                      </a:r>
                      <a:br>
                        <a:rPr lang="en-GB" sz="1800" b="1" dirty="0">
                          <a:effectLst/>
                          <a:latin typeface="Century Gothic"/>
                        </a:rPr>
                      </a:br>
                      <a:endParaRPr lang="en-GB" sz="1800" dirty="0">
                        <a:effectLst/>
                        <a:latin typeface="Century Gothic"/>
                      </a:endParaRPr>
                    </a:p>
                    <a:p>
                      <a:pPr algn="ctr"/>
                      <a:endParaRPr lang="en-GB" sz="18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chemeClr val="tx1"/>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62455819"/>
                  </a:ext>
                </a:extLst>
              </a:tr>
              <a:tr h="436624">
                <a:tc rowSpan="4">
                  <a:txBody>
                    <a:bodyPr/>
                    <a:lstStyle/>
                    <a:p>
                      <a:pPr algn="ctr"/>
                      <a:r>
                        <a:rPr lang="en-GB" sz="2800" dirty="0">
                          <a:solidFill>
                            <a:srgbClr val="000000"/>
                          </a:solidFill>
                          <a:effectLst/>
                          <a:latin typeface="Century Gothic"/>
                        </a:rPr>
                        <a:t>Bronze</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rowSpan="4">
                  <a:txBody>
                    <a:bodyPr/>
                    <a:lstStyle/>
                    <a:p>
                      <a:pPr algn="ctr"/>
                      <a:r>
                        <a:rPr lang="en-GB" dirty="0">
                          <a:effectLst/>
                          <a:latin typeface="Century Gothic"/>
                        </a:rPr>
                        <a:t>4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US" dirty="0"/>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2545319"/>
                  </a:ext>
                </a:extLst>
              </a:tr>
              <a:tr h="436624">
                <a:tc vMerge="1">
                  <a:txBody>
                    <a:bodyPr/>
                    <a:lstStyle/>
                    <a:p>
                      <a:endParaRPr lang="en-GB"/>
                    </a:p>
                  </a:txBody>
                  <a:tcPr/>
                </a:tc>
                <a:tc vMerge="1">
                  <a:txBody>
                    <a:bodyPr/>
                    <a:lstStyle/>
                    <a:p>
                      <a:endParaRPr lang="en-GB"/>
                    </a:p>
                  </a:txBody>
                  <a:tcPr/>
                </a:tc>
                <a:tc>
                  <a:txBody>
                    <a:bodyPr/>
                    <a:lstStyle/>
                    <a:p>
                      <a:pPr algn="l"/>
                      <a:r>
                        <a:rPr lang="en-US" dirty="0"/>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5270391"/>
                  </a:ext>
                </a:extLst>
              </a:tr>
              <a:tr h="436624">
                <a:tc vMerge="1">
                  <a:txBody>
                    <a:bodyPr/>
                    <a:lstStyle/>
                    <a:p>
                      <a:endParaRPr lang="en-GB"/>
                    </a:p>
                  </a:txBody>
                  <a:tcPr/>
                </a:tc>
                <a:tc vMerge="1">
                  <a:txBody>
                    <a:bodyPr/>
                    <a:lstStyle/>
                    <a:p>
                      <a:endParaRPr lang="en-GB"/>
                    </a:p>
                  </a:txBody>
                  <a:tcPr/>
                </a:tc>
                <a:tc>
                  <a:txBody>
                    <a:bodyPr/>
                    <a:lstStyle/>
                    <a:p>
                      <a:pPr algn="l"/>
                      <a:r>
                        <a:rPr lang="en-US" dirty="0"/>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7234979"/>
                  </a:ext>
                </a:extLst>
              </a:tr>
              <a:tr h="436624">
                <a:tc vMerge="1">
                  <a:txBody>
                    <a:bodyPr/>
                    <a:lstStyle/>
                    <a:p>
                      <a:endParaRPr lang="en-GB"/>
                    </a:p>
                  </a:txBody>
                  <a:tcPr/>
                </a:tc>
                <a:tc vMerge="1">
                  <a:txBody>
                    <a:bodyPr/>
                    <a:lstStyle/>
                    <a:p>
                      <a:endParaRPr lang="en-GB"/>
                    </a:p>
                  </a:txBody>
                  <a:tcPr/>
                </a:tc>
                <a:tc>
                  <a:txBody>
                    <a:bodyPr/>
                    <a:lstStyle/>
                    <a:p>
                      <a:pPr algn="l"/>
                      <a:r>
                        <a:rPr lang="en-US" dirty="0"/>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7255553"/>
                  </a:ext>
                </a:extLst>
              </a:tr>
              <a:tr h="468729">
                <a:tc rowSpan="4">
                  <a:txBody>
                    <a:bodyPr/>
                    <a:lstStyle/>
                    <a:p>
                      <a:pPr algn="ctr"/>
                      <a:r>
                        <a:rPr lang="en-GB" sz="2800" dirty="0">
                          <a:solidFill>
                            <a:srgbClr val="000000"/>
                          </a:solidFill>
                          <a:effectLst/>
                          <a:latin typeface="Century Gothic"/>
                        </a:rPr>
                        <a:t>Silver</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4">
                  <a:txBody>
                    <a:bodyPr/>
                    <a:lstStyle/>
                    <a:p>
                      <a:pPr algn="ctr"/>
                      <a:r>
                        <a:rPr lang="en-GB" dirty="0">
                          <a:effectLst/>
                          <a:latin typeface="Century Gothic"/>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US" dirty="0"/>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0847486"/>
                  </a:ext>
                </a:extLst>
              </a:tr>
              <a:tr h="468729">
                <a:tc vMerge="1">
                  <a:txBody>
                    <a:bodyPr/>
                    <a:lstStyle/>
                    <a:p>
                      <a:endParaRPr lang="en-GB"/>
                    </a:p>
                  </a:txBody>
                  <a:tcPr/>
                </a:tc>
                <a:tc vMerge="1">
                  <a:txBody>
                    <a:bodyPr/>
                    <a:lstStyle/>
                    <a:p>
                      <a:endParaRPr lang="en-GB"/>
                    </a:p>
                  </a:txBody>
                  <a:tcPr/>
                </a:tc>
                <a:tc>
                  <a:txBody>
                    <a:bodyPr/>
                    <a:lstStyle/>
                    <a:p>
                      <a:pPr algn="l"/>
                      <a:r>
                        <a:rPr lang="en-US" dirty="0"/>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693148"/>
                  </a:ext>
                </a:extLst>
              </a:tr>
              <a:tr h="468729">
                <a:tc vMerge="1">
                  <a:txBody>
                    <a:bodyPr/>
                    <a:lstStyle/>
                    <a:p>
                      <a:endParaRPr lang="en-GB"/>
                    </a:p>
                  </a:txBody>
                  <a:tcPr/>
                </a:tc>
                <a:tc vMerge="1">
                  <a:txBody>
                    <a:bodyPr/>
                    <a:lstStyle/>
                    <a:p>
                      <a:endParaRPr lang="en-GB"/>
                    </a:p>
                  </a:txBody>
                  <a:tcPr/>
                </a:tc>
                <a:tc>
                  <a:txBody>
                    <a:bodyPr/>
                    <a:lstStyle/>
                    <a:p>
                      <a:pPr algn="l"/>
                      <a:r>
                        <a:rPr lang="en-US" dirty="0"/>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8112478"/>
                  </a:ext>
                </a:extLst>
              </a:tr>
              <a:tr h="468729">
                <a:tc vMerge="1">
                  <a:txBody>
                    <a:bodyPr/>
                    <a:lstStyle/>
                    <a:p>
                      <a:endParaRPr lang="en-GB"/>
                    </a:p>
                  </a:txBody>
                  <a:tcPr/>
                </a:tc>
                <a:tc vMerge="1">
                  <a:txBody>
                    <a:bodyPr/>
                    <a:lstStyle/>
                    <a:p>
                      <a:endParaRPr lang="en-GB"/>
                    </a:p>
                  </a:txBody>
                  <a:tcPr/>
                </a:tc>
                <a:tc>
                  <a:txBody>
                    <a:bodyPr/>
                    <a:lstStyle/>
                    <a:p>
                      <a:pPr algn="l"/>
                      <a:r>
                        <a:rPr lang="en-US" dirty="0"/>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extLst>
                  <a:ext uri="{0D108BD9-81ED-4DB2-BD59-A6C34878D82A}">
                    <a16:rowId xmlns:a16="http://schemas.microsoft.com/office/drawing/2014/main" val="2297340266"/>
                  </a:ext>
                </a:extLst>
              </a:tr>
              <a:tr h="836509">
                <a:tc rowSpan="2">
                  <a:txBody>
                    <a:bodyPr/>
                    <a:lstStyle/>
                    <a:p>
                      <a:pPr algn="ctr"/>
                      <a:r>
                        <a:rPr lang="en-GB" sz="2800" dirty="0">
                          <a:solidFill>
                            <a:srgbClr val="000000"/>
                          </a:solidFill>
                          <a:effectLst/>
                          <a:latin typeface="Century Gothic"/>
                        </a:rPr>
                        <a:t>Gold</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rowSpan="2">
                  <a:txBody>
                    <a:bodyPr/>
                    <a:lstStyle/>
                    <a:p>
                      <a:pPr algn="ctr"/>
                      <a:r>
                        <a:rPr lang="en-GB" dirty="0">
                          <a:effectLst/>
                          <a:latin typeface="Century Gothic"/>
                        </a:rPr>
                        <a:t>10</a:t>
                      </a: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GB" dirty="0"/>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2412891"/>
                  </a:ext>
                </a:extLst>
              </a:tr>
              <a:tr h="836509">
                <a:tc vMerge="1">
                  <a:txBody>
                    <a:bodyPr/>
                    <a:lstStyle/>
                    <a:p>
                      <a:endParaRPr lang="en-GB"/>
                    </a:p>
                  </a:txBody>
                  <a:tcPr/>
                </a:tc>
                <a:tc vMerge="1">
                  <a:txBody>
                    <a:bodyPr/>
                    <a:lstStyle/>
                    <a:p>
                      <a:endParaRPr lang="en-GB"/>
                    </a:p>
                  </a:txBody>
                  <a:tcPr/>
                </a:tc>
                <a:tc>
                  <a:txBody>
                    <a:bodyPr/>
                    <a:lstStyle/>
                    <a:p>
                      <a:pPr algn="l"/>
                      <a:r>
                        <a:rPr lang="en-GB" dirty="0"/>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7410198"/>
                  </a:ext>
                </a:extLst>
              </a:tr>
            </a:tbl>
          </a:graphicData>
        </a:graphic>
      </p:graphicFrame>
      <p:graphicFrame>
        <p:nvGraphicFramePr>
          <p:cNvPr id="15" name="Table 14">
            <a:extLst>
              <a:ext uri="{FF2B5EF4-FFF2-40B4-BE49-F238E27FC236}">
                <a16:creationId xmlns:a16="http://schemas.microsoft.com/office/drawing/2014/main" id="{E4DBD341-67DA-228B-8685-425588CA0BE4}"/>
              </a:ext>
            </a:extLst>
          </p:cNvPr>
          <p:cNvGraphicFramePr>
            <a:graphicFrameLocks noGrp="1"/>
          </p:cNvGraphicFramePr>
          <p:nvPr>
            <p:extLst>
              <p:ext uri="{D42A27DB-BD31-4B8C-83A1-F6EECF244321}">
                <p14:modId xmlns:p14="http://schemas.microsoft.com/office/powerpoint/2010/main" val="1413768087"/>
              </p:ext>
            </p:extLst>
          </p:nvPr>
        </p:nvGraphicFramePr>
        <p:xfrm>
          <a:off x="9144000" y="8710448"/>
          <a:ext cx="6740946" cy="1484496"/>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532086">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25614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6 – SOCIAL EVENTS</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18" name="Table 17">
            <a:extLst>
              <a:ext uri="{FF2B5EF4-FFF2-40B4-BE49-F238E27FC236}">
                <a16:creationId xmlns:a16="http://schemas.microsoft.com/office/drawing/2014/main" id="{DCCE7E48-0230-FE78-A31D-CD3EC3E12641}"/>
              </a:ext>
            </a:extLst>
          </p:cNvPr>
          <p:cNvGraphicFramePr>
            <a:graphicFrameLocks noGrp="1"/>
          </p:cNvGraphicFramePr>
          <p:nvPr>
            <p:extLst>
              <p:ext uri="{D42A27DB-BD31-4B8C-83A1-F6EECF244321}">
                <p14:modId xmlns:p14="http://schemas.microsoft.com/office/powerpoint/2010/main" val="2883527675"/>
              </p:ext>
            </p:extLst>
          </p:nvPr>
        </p:nvGraphicFramePr>
        <p:xfrm>
          <a:off x="2326005" y="2079689"/>
          <a:ext cx="14264637" cy="6733620"/>
        </p:xfrm>
        <a:graphic>
          <a:graphicData uri="http://schemas.openxmlformats.org/drawingml/2006/table">
            <a:tbl>
              <a:tblPr firstRow="1" bandRow="1">
                <a:tableStyleId>{5940675A-B579-460E-94D1-54222C63F5DA}</a:tableStyleId>
              </a:tblPr>
              <a:tblGrid>
                <a:gridCol w="2364826">
                  <a:extLst>
                    <a:ext uri="{9D8B030D-6E8A-4147-A177-3AD203B41FA5}">
                      <a16:colId xmlns:a16="http://schemas.microsoft.com/office/drawing/2014/main" val="1968880707"/>
                    </a:ext>
                  </a:extLst>
                </a:gridCol>
                <a:gridCol w="3281198">
                  <a:extLst>
                    <a:ext uri="{9D8B030D-6E8A-4147-A177-3AD203B41FA5}">
                      <a16:colId xmlns:a16="http://schemas.microsoft.com/office/drawing/2014/main" val="2661600914"/>
                    </a:ext>
                  </a:extLst>
                </a:gridCol>
                <a:gridCol w="5052453">
                  <a:extLst>
                    <a:ext uri="{9D8B030D-6E8A-4147-A177-3AD203B41FA5}">
                      <a16:colId xmlns:a16="http://schemas.microsoft.com/office/drawing/2014/main" val="497151032"/>
                    </a:ext>
                  </a:extLst>
                </a:gridCol>
                <a:gridCol w="3566160">
                  <a:extLst>
                    <a:ext uri="{9D8B030D-6E8A-4147-A177-3AD203B41FA5}">
                      <a16:colId xmlns:a16="http://schemas.microsoft.com/office/drawing/2014/main" val="765561661"/>
                    </a:ext>
                  </a:extLst>
                </a:gridCol>
              </a:tblGrid>
              <a:tr h="1493274">
                <a:tc gridSpan="4">
                  <a:txBody>
                    <a:bodyPr/>
                    <a:lstStyle/>
                    <a:p>
                      <a:pPr algn="ctr"/>
                      <a:r>
                        <a:rPr lang="en-GB" sz="2800" b="1" u="sng" dirty="0">
                          <a:latin typeface="Century Gothic"/>
                        </a:rPr>
                        <a:t>Section 6 – Social Events </a:t>
                      </a:r>
                    </a:p>
                    <a:p>
                      <a:pPr lvl="0" algn="ctr">
                        <a:buNone/>
                      </a:pPr>
                      <a:endParaRPr lang="en-GB" b="1" dirty="0">
                        <a:latin typeface="Century Gothic"/>
                      </a:endParaRPr>
                    </a:p>
                    <a:p>
                      <a:pPr lvl="0" algn="ctr">
                        <a:buNone/>
                      </a:pPr>
                      <a:r>
                        <a:rPr lang="en-GB" sz="2400" b="1" dirty="0">
                          <a:latin typeface="Century Gothic"/>
                        </a:rPr>
                        <a:t>Social events are considered events/gatherings which are designed to bring your club members together in a social setting.</a:t>
                      </a:r>
                      <a:r>
                        <a:rPr lang="en-GB" dirty="0">
                          <a:latin typeface="Century Gothic"/>
                        </a:rPr>
                        <a:t>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370840">
                <a:tc>
                  <a:txBody>
                    <a:bodyPr/>
                    <a:lstStyle/>
                    <a:p>
                      <a:pPr algn="ctr"/>
                      <a:r>
                        <a:rPr lang="en-GB" sz="2000" b="1" dirty="0">
                          <a:latin typeface="Century Gothic"/>
                        </a:rPr>
                        <a:t>STANDARD </a:t>
                      </a:r>
                    </a:p>
                  </a:txBody>
                  <a:tcPr/>
                </a:tc>
                <a:tc>
                  <a:txBody>
                    <a:bodyPr/>
                    <a:lstStyle/>
                    <a:p>
                      <a:pPr algn="ctr"/>
                      <a:r>
                        <a:rPr lang="en-GB" sz="2000" b="1" dirty="0">
                          <a:latin typeface="Century Gothic"/>
                        </a:rPr>
                        <a:t>Required Numbers </a:t>
                      </a:r>
                    </a:p>
                  </a:txBody>
                  <a:tcPr/>
                </a:tc>
                <a:tc>
                  <a:txBody>
                    <a:bodyPr/>
                    <a:lstStyle/>
                    <a:p>
                      <a:pPr algn="ctr"/>
                      <a:r>
                        <a:rPr lang="en-GB" sz="2000" b="1" dirty="0">
                          <a:latin typeface="Century Gothic"/>
                        </a:rPr>
                        <a:t>Events and Date </a:t>
                      </a:r>
                    </a:p>
                  </a:txBody>
                  <a:tcPr/>
                </a:tc>
                <a:tc>
                  <a:txBody>
                    <a:bodyPr/>
                    <a:lstStyle/>
                    <a:p>
                      <a:pPr algn="ctr"/>
                      <a:r>
                        <a:rPr lang="en-GB" sz="2000" b="1" dirty="0">
                          <a:latin typeface="Century Gothic"/>
                        </a:rPr>
                        <a:t>Approximate Number of Attendees </a:t>
                      </a:r>
                    </a:p>
                  </a:txBody>
                  <a:tcPr/>
                </a:tc>
                <a:extLst>
                  <a:ext uri="{0D108BD9-81ED-4DB2-BD59-A6C34878D82A}">
                    <a16:rowId xmlns:a16="http://schemas.microsoft.com/office/drawing/2014/main" val="1986402513"/>
                  </a:ext>
                </a:extLst>
              </a:tr>
              <a:tr h="405580">
                <a:tc rowSpan="3">
                  <a:txBody>
                    <a:bodyPr/>
                    <a:lstStyle/>
                    <a:p>
                      <a:pPr algn="ctr"/>
                      <a:r>
                        <a:rPr lang="en-GB" sz="2400" b="1" dirty="0">
                          <a:latin typeface="Century Gothic"/>
                        </a:rPr>
                        <a:t>Bronze </a:t>
                      </a:r>
                    </a:p>
                  </a:txBody>
                  <a:tcPr>
                    <a:solidFill>
                      <a:srgbClr val="C16D00"/>
                    </a:solidFill>
                  </a:tcPr>
                </a:tc>
                <a:tc rowSpan="3">
                  <a:txBody>
                    <a:bodyPr/>
                    <a:lstStyle/>
                    <a:p>
                      <a:pPr algn="ctr"/>
                      <a:r>
                        <a:rPr lang="en-GB" dirty="0">
                          <a:latin typeface="Century Gothic"/>
                        </a:rPr>
                        <a:t>3</a:t>
                      </a:r>
                    </a:p>
                  </a:txBody>
                  <a:tcPr/>
                </a:tc>
                <a:tc>
                  <a:txBody>
                    <a:bodyPr/>
                    <a:lstStyle/>
                    <a:p>
                      <a:r>
                        <a:rPr lang="en-GB" dirty="0">
                          <a:latin typeface="Century Gothic"/>
                        </a:rPr>
                        <a:t>1</a:t>
                      </a:r>
                    </a:p>
                  </a:txBody>
                  <a:tcPr/>
                </a:tc>
                <a:tc>
                  <a:txBody>
                    <a:bodyPr/>
                    <a:lstStyle/>
                    <a:p>
                      <a:endParaRPr lang="en-GB" dirty="0">
                        <a:latin typeface="Century Gothic"/>
                      </a:endParaRPr>
                    </a:p>
                  </a:txBody>
                  <a:tcPr/>
                </a:tc>
                <a:extLst>
                  <a:ext uri="{0D108BD9-81ED-4DB2-BD59-A6C34878D82A}">
                    <a16:rowId xmlns:a16="http://schemas.microsoft.com/office/drawing/2014/main" val="269659494"/>
                  </a:ext>
                </a:extLst>
              </a:tr>
              <a:tr h="405580">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dirty="0">
                          <a:latin typeface="Century Gothic"/>
                        </a:rPr>
                        <a:t>2</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540405592"/>
                  </a:ext>
                </a:extLst>
              </a:tr>
              <a:tr h="405580">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dirty="0">
                          <a:latin typeface="Century Gothic"/>
                        </a:rPr>
                        <a:t>3</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929041409"/>
                  </a:ext>
                </a:extLst>
              </a:tr>
              <a:tr h="359491">
                <a:tc rowSpan="4">
                  <a:txBody>
                    <a:bodyPr/>
                    <a:lstStyle/>
                    <a:p>
                      <a:pPr algn="ctr"/>
                      <a:r>
                        <a:rPr lang="en-GB" sz="2400" b="1" dirty="0">
                          <a:latin typeface="Century Gothic"/>
                        </a:rPr>
                        <a:t>Silver </a:t>
                      </a:r>
                    </a:p>
                  </a:txBody>
                  <a:tcPr>
                    <a:solidFill>
                      <a:srgbClr val="D9D9D9"/>
                    </a:solidFill>
                  </a:tcPr>
                </a:tc>
                <a:tc rowSpan="4">
                  <a:txBody>
                    <a:bodyPr/>
                    <a:lstStyle/>
                    <a:p>
                      <a:pPr algn="ctr"/>
                      <a:r>
                        <a:rPr lang="en-GB" dirty="0">
                          <a:latin typeface="Century Gothic"/>
                        </a:rPr>
                        <a:t>7</a:t>
                      </a:r>
                    </a:p>
                  </a:txBody>
                  <a:tcPr/>
                </a:tc>
                <a:tc>
                  <a:txBody>
                    <a:bodyPr/>
                    <a:lstStyle/>
                    <a:p>
                      <a:r>
                        <a:rPr lang="en-GB" dirty="0">
                          <a:latin typeface="Century Gothic"/>
                        </a:rPr>
                        <a:t>4</a:t>
                      </a:r>
                    </a:p>
                  </a:txBody>
                  <a:tcPr/>
                </a:tc>
                <a:tc>
                  <a:txBody>
                    <a:bodyPr/>
                    <a:lstStyle/>
                    <a:p>
                      <a:endParaRPr lang="en-GB" dirty="0">
                        <a:latin typeface="Century Gothic"/>
                      </a:endParaRPr>
                    </a:p>
                  </a:txBody>
                  <a:tcPr/>
                </a:tc>
                <a:extLst>
                  <a:ext uri="{0D108BD9-81ED-4DB2-BD59-A6C34878D82A}">
                    <a16:rowId xmlns:a16="http://schemas.microsoft.com/office/drawing/2014/main" val="2253654000"/>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5</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3500846442"/>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6</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40279898"/>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7</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396650932"/>
                  </a:ext>
                </a:extLst>
              </a:tr>
              <a:tr h="359492">
                <a:tc rowSpan="5">
                  <a:txBody>
                    <a:bodyPr/>
                    <a:lstStyle/>
                    <a:p>
                      <a:pPr algn="ctr"/>
                      <a:r>
                        <a:rPr lang="en-GB" sz="2400" b="1" dirty="0">
                          <a:latin typeface="Century Gothic"/>
                        </a:rPr>
                        <a:t>Gold </a:t>
                      </a:r>
                    </a:p>
                  </a:txBody>
                  <a:tcPr>
                    <a:solidFill>
                      <a:srgbClr val="FDB300"/>
                    </a:solidFill>
                  </a:tcPr>
                </a:tc>
                <a:tc rowSpan="5">
                  <a:txBody>
                    <a:bodyPr/>
                    <a:lstStyle/>
                    <a:p>
                      <a:pPr algn="ctr"/>
                      <a:r>
                        <a:rPr lang="en-GB" dirty="0">
                          <a:latin typeface="Century Gothic"/>
                        </a:rPr>
                        <a:t>12</a:t>
                      </a:r>
                    </a:p>
                  </a:txBody>
                  <a:tcPr/>
                </a:tc>
                <a:tc>
                  <a:txBody>
                    <a:bodyPr/>
                    <a:lstStyle/>
                    <a:p>
                      <a:r>
                        <a:rPr lang="en-GB" dirty="0">
                          <a:latin typeface="Century Gothic"/>
                        </a:rPr>
                        <a:t>8</a:t>
                      </a:r>
                    </a:p>
                  </a:txBody>
                  <a:tcPr/>
                </a:tc>
                <a:tc>
                  <a:txBody>
                    <a:bodyPr/>
                    <a:lstStyle/>
                    <a:p>
                      <a:endParaRPr lang="en-GB" dirty="0">
                        <a:latin typeface="Century Gothic"/>
                      </a:endParaRPr>
                    </a:p>
                  </a:txBody>
                  <a:tcPr/>
                </a:tc>
                <a:extLst>
                  <a:ext uri="{0D108BD9-81ED-4DB2-BD59-A6C34878D82A}">
                    <a16:rowId xmlns:a16="http://schemas.microsoft.com/office/drawing/2014/main" val="2316277842"/>
                  </a:ext>
                </a:extLst>
              </a:tr>
              <a:tr h="359492">
                <a:tc vMerge="1">
                  <a:txBody>
                    <a:bodyPr/>
                    <a:lstStyle/>
                    <a:p>
                      <a:endParaRPr lang="en-GB"/>
                    </a:p>
                  </a:txBody>
                  <a:tcPr/>
                </a:tc>
                <a:tc vMerge="1">
                  <a:txBody>
                    <a:bodyPr/>
                    <a:lstStyle/>
                    <a:p>
                      <a:endParaRPr lang="en-GB"/>
                    </a:p>
                  </a:txBody>
                  <a:tcPr/>
                </a:tc>
                <a:tc>
                  <a:txBody>
                    <a:bodyPr/>
                    <a:lstStyle/>
                    <a:p>
                      <a:r>
                        <a:rPr lang="en-GB" dirty="0">
                          <a:latin typeface="Century Gothic"/>
                        </a:rPr>
                        <a:t>9</a:t>
                      </a:r>
                    </a:p>
                  </a:txBody>
                  <a:tcPr/>
                </a:tc>
                <a:tc>
                  <a:txBody>
                    <a:bodyPr/>
                    <a:lstStyle/>
                    <a:p>
                      <a:endParaRPr lang="en-GB" dirty="0">
                        <a:latin typeface="Century Gothic"/>
                      </a:endParaRPr>
                    </a:p>
                  </a:txBody>
                  <a:tcPr/>
                </a:tc>
                <a:extLst>
                  <a:ext uri="{0D108BD9-81ED-4DB2-BD59-A6C34878D82A}">
                    <a16:rowId xmlns:a16="http://schemas.microsoft.com/office/drawing/2014/main" val="2508597707"/>
                  </a:ext>
                </a:extLst>
              </a:tr>
              <a:tr h="359491">
                <a:tc vMerge="1">
                  <a:txBody>
                    <a:bodyPr/>
                    <a:lstStyle/>
                    <a:p>
                      <a:endParaRPr lang="en-GB"/>
                    </a:p>
                  </a:txBody>
                  <a:tcPr/>
                </a:tc>
                <a:tc vMerge="1">
                  <a:txBody>
                    <a:bodyPr/>
                    <a:lstStyle/>
                    <a:p>
                      <a:endParaRPr lang="en-GB"/>
                    </a:p>
                  </a:txBody>
                  <a:tcPr/>
                </a:tc>
                <a:tc>
                  <a:txBody>
                    <a:bodyPr/>
                    <a:lstStyle/>
                    <a:p>
                      <a:r>
                        <a:rPr lang="en-GB" dirty="0">
                          <a:latin typeface="Century Gothic"/>
                        </a:rPr>
                        <a:t>10</a:t>
                      </a:r>
                    </a:p>
                  </a:txBody>
                  <a:tcPr/>
                </a:tc>
                <a:tc>
                  <a:txBody>
                    <a:bodyPr/>
                    <a:lstStyle/>
                    <a:p>
                      <a:endParaRPr lang="en-GB" dirty="0">
                        <a:latin typeface="Century Gothic"/>
                      </a:endParaRPr>
                    </a:p>
                  </a:txBody>
                  <a:tcPr/>
                </a:tc>
                <a:extLst>
                  <a:ext uri="{0D108BD9-81ED-4DB2-BD59-A6C34878D82A}">
                    <a16:rowId xmlns:a16="http://schemas.microsoft.com/office/drawing/2014/main" val="2813259923"/>
                  </a:ext>
                </a:extLst>
              </a:tr>
              <a:tr h="359492">
                <a:tc vMerge="1">
                  <a:txBody>
                    <a:bodyPr/>
                    <a:lstStyle/>
                    <a:p>
                      <a:endParaRPr lang="en-GB"/>
                    </a:p>
                  </a:txBody>
                  <a:tcPr/>
                </a:tc>
                <a:tc vMerge="1">
                  <a:txBody>
                    <a:bodyPr/>
                    <a:lstStyle/>
                    <a:p>
                      <a:endParaRPr lang="en-GB"/>
                    </a:p>
                  </a:txBody>
                  <a:tcPr/>
                </a:tc>
                <a:tc>
                  <a:txBody>
                    <a:bodyPr/>
                    <a:lstStyle/>
                    <a:p>
                      <a:r>
                        <a:rPr lang="en-GB" dirty="0">
                          <a:latin typeface="Century Gothic"/>
                        </a:rPr>
                        <a:t>11</a:t>
                      </a:r>
                    </a:p>
                  </a:txBody>
                  <a:tcPr/>
                </a:tc>
                <a:tc>
                  <a:txBody>
                    <a:bodyPr/>
                    <a:lstStyle/>
                    <a:p>
                      <a:endParaRPr lang="en-GB" dirty="0">
                        <a:latin typeface="Century Gothic"/>
                      </a:endParaRPr>
                    </a:p>
                  </a:txBody>
                  <a:tcPr/>
                </a:tc>
                <a:extLst>
                  <a:ext uri="{0D108BD9-81ED-4DB2-BD59-A6C34878D82A}">
                    <a16:rowId xmlns:a16="http://schemas.microsoft.com/office/drawing/2014/main" val="4252310906"/>
                  </a:ext>
                </a:extLst>
              </a:tr>
              <a:tr h="359492">
                <a:tc vMerge="1">
                  <a:txBody>
                    <a:bodyPr/>
                    <a:lstStyle/>
                    <a:p>
                      <a:endParaRPr lang="en-GB"/>
                    </a:p>
                  </a:txBody>
                  <a:tcPr/>
                </a:tc>
                <a:tc vMerge="1">
                  <a:txBody>
                    <a:bodyPr/>
                    <a:lstStyle/>
                    <a:p>
                      <a:endParaRPr lang="en-GB"/>
                    </a:p>
                  </a:txBody>
                  <a:tcPr/>
                </a:tc>
                <a:tc>
                  <a:txBody>
                    <a:bodyPr/>
                    <a:lstStyle/>
                    <a:p>
                      <a:r>
                        <a:rPr lang="en-GB" dirty="0">
                          <a:latin typeface="Century Gothic"/>
                        </a:rPr>
                        <a:t>12</a:t>
                      </a:r>
                    </a:p>
                  </a:txBody>
                  <a:tcPr/>
                </a:tc>
                <a:tc>
                  <a:txBody>
                    <a:bodyPr/>
                    <a:lstStyle/>
                    <a:p>
                      <a:endParaRPr lang="en-GB" dirty="0">
                        <a:latin typeface="Century Gothic"/>
                      </a:endParaRPr>
                    </a:p>
                  </a:txBody>
                  <a:tcPr/>
                </a:tc>
                <a:extLst>
                  <a:ext uri="{0D108BD9-81ED-4DB2-BD59-A6C34878D82A}">
                    <a16:rowId xmlns:a16="http://schemas.microsoft.com/office/drawing/2014/main" val="2298691223"/>
                  </a:ext>
                </a:extLst>
              </a:tr>
            </a:tbl>
          </a:graphicData>
        </a:graphic>
      </p:graphicFrame>
      <p:graphicFrame>
        <p:nvGraphicFramePr>
          <p:cNvPr id="4" name="Table 3">
            <a:extLst>
              <a:ext uri="{FF2B5EF4-FFF2-40B4-BE49-F238E27FC236}">
                <a16:creationId xmlns:a16="http://schemas.microsoft.com/office/drawing/2014/main" id="{17F54D36-96E9-68AD-8514-73522E7E21AF}"/>
              </a:ext>
            </a:extLst>
          </p:cNvPr>
          <p:cNvGraphicFramePr>
            <a:graphicFrameLocks noGrp="1"/>
          </p:cNvGraphicFramePr>
          <p:nvPr>
            <p:extLst>
              <p:ext uri="{D42A27DB-BD31-4B8C-83A1-F6EECF244321}">
                <p14:modId xmlns:p14="http://schemas.microsoft.com/office/powerpoint/2010/main" val="3436875832"/>
              </p:ext>
            </p:extLst>
          </p:nvPr>
        </p:nvGraphicFramePr>
        <p:xfrm>
          <a:off x="9853448" y="8868103"/>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2526975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7 – BUCS</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18" name="Table 17">
            <a:extLst>
              <a:ext uri="{FF2B5EF4-FFF2-40B4-BE49-F238E27FC236}">
                <a16:creationId xmlns:a16="http://schemas.microsoft.com/office/drawing/2014/main" id="{DCCE7E48-0230-FE78-A31D-CD3EC3E12641}"/>
              </a:ext>
            </a:extLst>
          </p:cNvPr>
          <p:cNvGraphicFramePr>
            <a:graphicFrameLocks noGrp="1"/>
          </p:cNvGraphicFramePr>
          <p:nvPr>
            <p:extLst>
              <p:ext uri="{D42A27DB-BD31-4B8C-83A1-F6EECF244321}">
                <p14:modId xmlns:p14="http://schemas.microsoft.com/office/powerpoint/2010/main" val="2791791191"/>
              </p:ext>
            </p:extLst>
          </p:nvPr>
        </p:nvGraphicFramePr>
        <p:xfrm>
          <a:off x="2326005" y="2079689"/>
          <a:ext cx="14264639" cy="6702279"/>
        </p:xfrm>
        <a:graphic>
          <a:graphicData uri="http://schemas.openxmlformats.org/drawingml/2006/table">
            <a:tbl>
              <a:tblPr firstRow="1" bandRow="1">
                <a:tableStyleId>{5940675A-B579-460E-94D1-54222C63F5DA}</a:tableStyleId>
              </a:tblPr>
              <a:tblGrid>
                <a:gridCol w="2276146">
                  <a:extLst>
                    <a:ext uri="{9D8B030D-6E8A-4147-A177-3AD203B41FA5}">
                      <a16:colId xmlns:a16="http://schemas.microsoft.com/office/drawing/2014/main" val="1968880707"/>
                    </a:ext>
                  </a:extLst>
                </a:gridCol>
                <a:gridCol w="4856173">
                  <a:extLst>
                    <a:ext uri="{9D8B030D-6E8A-4147-A177-3AD203B41FA5}">
                      <a16:colId xmlns:a16="http://schemas.microsoft.com/office/drawing/2014/main" val="2661600914"/>
                    </a:ext>
                  </a:extLst>
                </a:gridCol>
                <a:gridCol w="3566160">
                  <a:extLst>
                    <a:ext uri="{9D8B030D-6E8A-4147-A177-3AD203B41FA5}">
                      <a16:colId xmlns:a16="http://schemas.microsoft.com/office/drawing/2014/main" val="497151032"/>
                    </a:ext>
                  </a:extLst>
                </a:gridCol>
                <a:gridCol w="3566160">
                  <a:extLst>
                    <a:ext uri="{9D8B030D-6E8A-4147-A177-3AD203B41FA5}">
                      <a16:colId xmlns:a16="http://schemas.microsoft.com/office/drawing/2014/main" val="765561661"/>
                    </a:ext>
                  </a:extLst>
                </a:gridCol>
              </a:tblGrid>
              <a:tr h="1493274">
                <a:tc gridSpan="4">
                  <a:txBody>
                    <a:bodyPr/>
                    <a:lstStyle/>
                    <a:p>
                      <a:pPr algn="ctr"/>
                      <a:r>
                        <a:rPr lang="en-GB" sz="2800" b="1" u="sng">
                          <a:latin typeface="Century Gothic"/>
                        </a:rPr>
                        <a:t>Section 7 – BUCS </a:t>
                      </a:r>
                    </a:p>
                    <a:p>
                      <a:pPr lvl="0" algn="ctr">
                        <a:buNone/>
                      </a:pPr>
                      <a:endParaRPr lang="en-GB" b="1" dirty="0">
                        <a:latin typeface="Century Gothic"/>
                      </a:endParaRPr>
                    </a:p>
                    <a:p>
                      <a:pPr lvl="0" algn="ctr">
                        <a:buNone/>
                      </a:pPr>
                      <a:r>
                        <a:rPr lang="en-GB" sz="2400" b="1" dirty="0">
                          <a:latin typeface="Century Gothic"/>
                        </a:rPr>
                        <a:t>BUCS UK Top 25 is a University strategic priority and therefore we require each BUCS Sport to </a:t>
                      </a:r>
                      <a:r>
                        <a:rPr lang="en-GB" sz="2400" b="1">
                          <a:latin typeface="Century Gothic"/>
                        </a:rPr>
                        <a:t>work towards achieving targets for each year.</a:t>
                      </a:r>
                      <a:endParaRPr lang="en-GB"/>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370840">
                <a:tc>
                  <a:txBody>
                    <a:bodyPr/>
                    <a:lstStyle/>
                    <a:p>
                      <a:pPr algn="ctr"/>
                      <a:r>
                        <a:rPr lang="en-GB" sz="2000" b="1" dirty="0">
                          <a:latin typeface="Century Gothic"/>
                        </a:rPr>
                        <a:t>STANDARD </a:t>
                      </a:r>
                    </a:p>
                  </a:txBody>
                  <a:tcPr/>
                </a:tc>
                <a:tc>
                  <a:txBody>
                    <a:bodyPr/>
                    <a:lstStyle/>
                    <a:p>
                      <a:pPr algn="ctr"/>
                      <a:r>
                        <a:rPr lang="en-GB" sz="2000" b="1" dirty="0">
                          <a:latin typeface="Century Gothic"/>
                        </a:rPr>
                        <a:t>Required Numbers </a:t>
                      </a:r>
                    </a:p>
                  </a:txBody>
                  <a:tcPr/>
                </a:tc>
                <a:tc>
                  <a:txBody>
                    <a:bodyPr/>
                    <a:lstStyle/>
                    <a:p>
                      <a:pPr algn="ctr"/>
                      <a:r>
                        <a:rPr lang="en-GB" sz="2000" b="1" dirty="0">
                          <a:latin typeface="Century Gothic"/>
                        </a:rPr>
                        <a:t>Events and Date </a:t>
                      </a:r>
                    </a:p>
                  </a:txBody>
                  <a:tcPr/>
                </a:tc>
                <a:tc>
                  <a:txBody>
                    <a:bodyPr/>
                    <a:lstStyle/>
                    <a:p>
                      <a:pPr algn="ctr"/>
                      <a:r>
                        <a:rPr lang="en-GB" sz="2000" b="1" dirty="0">
                          <a:latin typeface="Century Gothic"/>
                        </a:rPr>
                        <a:t>Approximate Number of Attendees </a:t>
                      </a:r>
                    </a:p>
                  </a:txBody>
                  <a:tcPr/>
                </a:tc>
                <a:extLst>
                  <a:ext uri="{0D108BD9-81ED-4DB2-BD59-A6C34878D82A}">
                    <a16:rowId xmlns:a16="http://schemas.microsoft.com/office/drawing/2014/main" val="1986402513"/>
                  </a:ext>
                </a:extLst>
              </a:tr>
              <a:tr h="405580">
                <a:tc rowSpan="3">
                  <a:txBody>
                    <a:bodyPr/>
                    <a:lstStyle/>
                    <a:p>
                      <a:pPr algn="ctr"/>
                      <a:r>
                        <a:rPr lang="en-GB" sz="2400" b="1" dirty="0">
                          <a:latin typeface="Century Gothic"/>
                        </a:rPr>
                        <a:t>Bronze </a:t>
                      </a:r>
                    </a:p>
                  </a:txBody>
                  <a:tcPr>
                    <a:solidFill>
                      <a:srgbClr val="C16D00"/>
                    </a:solidFill>
                  </a:tcPr>
                </a:tc>
                <a:tc rowSpan="3">
                  <a:txBody>
                    <a:bodyPr/>
                    <a:lstStyle/>
                    <a:p>
                      <a:pPr algn="ctr"/>
                      <a:r>
                        <a:rPr lang="en-GB">
                          <a:latin typeface="Century Gothic"/>
                        </a:rPr>
                        <a:t>50% of teams achieved target</a:t>
                      </a:r>
                      <a:endParaRPr lang="en-GB" dirty="0">
                        <a:latin typeface="Century Gothic"/>
                      </a:endParaRPr>
                    </a:p>
                  </a:txBody>
                  <a:tcPr/>
                </a:tc>
                <a:tc>
                  <a:txBody>
                    <a:bodyPr/>
                    <a:lstStyle/>
                    <a:p>
                      <a:r>
                        <a:rPr lang="en-GB" dirty="0">
                          <a:latin typeface="Century Gothic"/>
                        </a:rPr>
                        <a:t>1</a:t>
                      </a:r>
                    </a:p>
                  </a:txBody>
                  <a:tcPr/>
                </a:tc>
                <a:tc>
                  <a:txBody>
                    <a:bodyPr/>
                    <a:lstStyle/>
                    <a:p>
                      <a:endParaRPr lang="en-GB" dirty="0">
                        <a:latin typeface="Century Gothic"/>
                      </a:endParaRPr>
                    </a:p>
                  </a:txBody>
                  <a:tcPr/>
                </a:tc>
                <a:extLst>
                  <a:ext uri="{0D108BD9-81ED-4DB2-BD59-A6C34878D82A}">
                    <a16:rowId xmlns:a16="http://schemas.microsoft.com/office/drawing/2014/main" val="269659494"/>
                  </a:ext>
                </a:extLst>
              </a:tr>
              <a:tr h="405580">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dirty="0">
                          <a:latin typeface="Century Gothic"/>
                        </a:rPr>
                        <a:t>2</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540405592"/>
                  </a:ext>
                </a:extLst>
              </a:tr>
              <a:tr h="405580">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dirty="0">
                          <a:latin typeface="Century Gothic"/>
                        </a:rPr>
                        <a:t>3</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929041409"/>
                  </a:ext>
                </a:extLst>
              </a:tr>
              <a:tr h="359491">
                <a:tc rowSpan="4">
                  <a:txBody>
                    <a:bodyPr/>
                    <a:lstStyle/>
                    <a:p>
                      <a:pPr algn="ctr"/>
                      <a:r>
                        <a:rPr lang="en-GB" sz="2400" b="1" dirty="0">
                          <a:latin typeface="Century Gothic"/>
                        </a:rPr>
                        <a:t>Silver </a:t>
                      </a:r>
                    </a:p>
                  </a:txBody>
                  <a:tcPr>
                    <a:solidFill>
                      <a:srgbClr val="D9D9D9"/>
                    </a:solidFill>
                  </a:tcPr>
                </a:tc>
                <a:tc rowSpan="4">
                  <a:txBody>
                    <a:bodyPr/>
                    <a:lstStyle/>
                    <a:p>
                      <a:pPr algn="ctr"/>
                      <a:r>
                        <a:rPr lang="en-GB">
                          <a:latin typeface="Century Gothic"/>
                        </a:rPr>
                        <a:t>All teams achieved target.</a:t>
                      </a:r>
                      <a:endParaRPr lang="en-GB" dirty="0">
                        <a:latin typeface="Century Gothic"/>
                      </a:endParaRPr>
                    </a:p>
                  </a:txBody>
                  <a:tcPr/>
                </a:tc>
                <a:tc>
                  <a:txBody>
                    <a:bodyPr/>
                    <a:lstStyle/>
                    <a:p>
                      <a:r>
                        <a:rPr lang="en-GB" dirty="0">
                          <a:latin typeface="Century Gothic"/>
                        </a:rPr>
                        <a:t>4</a:t>
                      </a:r>
                    </a:p>
                  </a:txBody>
                  <a:tcPr/>
                </a:tc>
                <a:tc>
                  <a:txBody>
                    <a:bodyPr/>
                    <a:lstStyle/>
                    <a:p>
                      <a:endParaRPr lang="en-GB" dirty="0">
                        <a:latin typeface="Century Gothic"/>
                      </a:endParaRPr>
                    </a:p>
                  </a:txBody>
                  <a:tcPr/>
                </a:tc>
                <a:extLst>
                  <a:ext uri="{0D108BD9-81ED-4DB2-BD59-A6C34878D82A}">
                    <a16:rowId xmlns:a16="http://schemas.microsoft.com/office/drawing/2014/main" val="2253654000"/>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5</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3500846442"/>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6</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40279898"/>
                  </a:ext>
                </a:extLst>
              </a:tr>
              <a:tr h="359491">
                <a:tc vMerge="1">
                  <a:txBody>
                    <a:bodyPr/>
                    <a:lstStyle/>
                    <a:p>
                      <a:endParaRPr lang="en-GB" b="1"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7</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1396650932"/>
                  </a:ext>
                </a:extLst>
              </a:tr>
              <a:tr h="599153">
                <a:tc rowSpan="3">
                  <a:txBody>
                    <a:bodyPr/>
                    <a:lstStyle/>
                    <a:p>
                      <a:pPr algn="ctr"/>
                      <a:r>
                        <a:rPr lang="en-GB" sz="2400" b="1" dirty="0">
                          <a:latin typeface="Century Gothic"/>
                        </a:rPr>
                        <a:t>Gold </a:t>
                      </a:r>
                    </a:p>
                  </a:txBody>
                  <a:tcPr>
                    <a:solidFill>
                      <a:srgbClr val="FDB300"/>
                    </a:solidFill>
                  </a:tcPr>
                </a:tc>
                <a:tc rowSpan="3">
                  <a:txBody>
                    <a:bodyPr/>
                    <a:lstStyle/>
                    <a:p>
                      <a:pPr algn="ctr"/>
                      <a:r>
                        <a:rPr lang="en-GB" dirty="0">
                          <a:latin typeface="Century Gothic"/>
                        </a:rPr>
                        <a:t>Exceeded BUCS points target </a:t>
                      </a:r>
                      <a:r>
                        <a:rPr lang="en-GB">
                          <a:latin typeface="Century Gothic"/>
                        </a:rPr>
                        <a:t>by 10%</a:t>
                      </a:r>
                      <a:endParaRPr lang="en-GB" dirty="0">
                        <a:latin typeface="Century Gothic"/>
                      </a:endParaRPr>
                    </a:p>
                  </a:txBody>
                  <a:tcPr/>
                </a:tc>
                <a:tc>
                  <a:txBody>
                    <a:bodyPr/>
                    <a:lstStyle/>
                    <a:p>
                      <a:r>
                        <a:rPr lang="en-GB" dirty="0">
                          <a:latin typeface="Century Gothic"/>
                        </a:rPr>
                        <a:t>8</a:t>
                      </a:r>
                    </a:p>
                  </a:txBody>
                  <a:tcPr/>
                </a:tc>
                <a:tc>
                  <a:txBody>
                    <a:bodyPr/>
                    <a:lstStyle/>
                    <a:p>
                      <a:endParaRPr lang="en-GB" dirty="0">
                        <a:latin typeface="Century Gothic"/>
                      </a:endParaRPr>
                    </a:p>
                  </a:txBody>
                  <a:tcPr/>
                </a:tc>
                <a:extLst>
                  <a:ext uri="{0D108BD9-81ED-4DB2-BD59-A6C34878D82A}">
                    <a16:rowId xmlns:a16="http://schemas.microsoft.com/office/drawing/2014/main" val="2316277842"/>
                  </a:ext>
                </a:extLst>
              </a:tr>
              <a:tr h="599153">
                <a:tc vMerge="1">
                  <a:txBody>
                    <a:bodyPr/>
                    <a:lstStyle/>
                    <a:p>
                      <a:endParaRPr lang="en-GB"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9</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2257985496"/>
                  </a:ext>
                </a:extLst>
              </a:tr>
              <a:tr h="599153">
                <a:tc vMerge="1">
                  <a:txBody>
                    <a:bodyPr/>
                    <a:lstStyle/>
                    <a:p>
                      <a:endParaRPr lang="en-GB" dirty="0"/>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dirty="0">
                          <a:latin typeface="Century Gothic"/>
                        </a:rPr>
                        <a:t>10</a:t>
                      </a:r>
                    </a:p>
                  </a:txBody>
                  <a:tcPr/>
                </a:tc>
                <a:tc>
                  <a:txBody>
                    <a:bodyPr/>
                    <a:lstStyle/>
                    <a:p>
                      <a:pPr lvl="0">
                        <a:buNone/>
                      </a:pPr>
                      <a:endParaRPr lang="en-GB" dirty="0">
                        <a:latin typeface="Century Gothic"/>
                      </a:endParaRPr>
                    </a:p>
                  </a:txBody>
                  <a:tcPr/>
                </a:tc>
                <a:extLst>
                  <a:ext uri="{0D108BD9-81ED-4DB2-BD59-A6C34878D82A}">
                    <a16:rowId xmlns:a16="http://schemas.microsoft.com/office/drawing/2014/main" val="3891210595"/>
                  </a:ext>
                </a:extLst>
              </a:tr>
            </a:tbl>
          </a:graphicData>
        </a:graphic>
      </p:graphicFrame>
      <p:graphicFrame>
        <p:nvGraphicFramePr>
          <p:cNvPr id="4" name="Table 3">
            <a:extLst>
              <a:ext uri="{FF2B5EF4-FFF2-40B4-BE49-F238E27FC236}">
                <a16:creationId xmlns:a16="http://schemas.microsoft.com/office/drawing/2014/main" id="{43225E83-C419-FD2F-F894-7B627E88DEF3}"/>
              </a:ext>
            </a:extLst>
          </p:cNvPr>
          <p:cNvGraphicFramePr>
            <a:graphicFrameLocks noGrp="1"/>
          </p:cNvGraphicFramePr>
          <p:nvPr>
            <p:extLst>
              <p:ext uri="{D42A27DB-BD31-4B8C-83A1-F6EECF244321}">
                <p14:modId xmlns:p14="http://schemas.microsoft.com/office/powerpoint/2010/main" val="1855840988"/>
              </p:ext>
            </p:extLst>
          </p:nvPr>
        </p:nvGraphicFramePr>
        <p:xfrm>
          <a:off x="9853448" y="8868103"/>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1783858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dirty="0">
                <a:solidFill>
                  <a:srgbClr val="000000"/>
                </a:solidFill>
                <a:latin typeface="esu v2"/>
              </a:rPr>
              <a:t>Section 8 – </a:t>
            </a:r>
            <a:r>
              <a:rPr lang="en-US" sz="4400" dirty="0" err="1">
                <a:solidFill>
                  <a:srgbClr val="000000"/>
                </a:solidFill>
                <a:latin typeface="esu v2"/>
              </a:rPr>
              <a:t>Organisation</a:t>
            </a:r>
            <a:r>
              <a:rPr lang="en-US" sz="4400" dirty="0">
                <a:solidFill>
                  <a:srgbClr val="000000"/>
                </a:solidFill>
                <a:latin typeface="esu v2"/>
              </a:rPr>
              <a: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3149790606"/>
              </p:ext>
            </p:extLst>
          </p:nvPr>
        </p:nvGraphicFramePr>
        <p:xfrm>
          <a:off x="2557462" y="1928812"/>
          <a:ext cx="13980595" cy="8320656"/>
        </p:xfrm>
        <a:graphic>
          <a:graphicData uri="http://schemas.openxmlformats.org/drawingml/2006/table">
            <a:tbl>
              <a:tblPr firstRow="1" firstCol="1" bandRow="1">
                <a:tableStyleId>{5C22544A-7EE6-4342-B048-85BDC9FD1C3A}</a:tableStyleId>
              </a:tblPr>
              <a:tblGrid>
                <a:gridCol w="1537137">
                  <a:extLst>
                    <a:ext uri="{9D8B030D-6E8A-4147-A177-3AD203B41FA5}">
                      <a16:colId xmlns:a16="http://schemas.microsoft.com/office/drawing/2014/main" val="3707378845"/>
                    </a:ext>
                  </a:extLst>
                </a:gridCol>
                <a:gridCol w="10535346">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dirty="0">
                          <a:solidFill>
                            <a:srgbClr val="000000"/>
                          </a:solidFill>
                          <a:effectLst/>
                          <a:latin typeface="Century Gothic"/>
                        </a:rPr>
                        <a:t>ORGANISATION CRITERIA (Bronze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513309">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2689991">
                <a:tc rowSpan="5">
                  <a:txBody>
                    <a:bodyPr/>
                    <a:lstStyle/>
                    <a:p>
                      <a:pPr algn="ctr"/>
                      <a:r>
                        <a:rPr lang="en-GB" sz="2400" dirty="0">
                          <a:solidFill>
                            <a:srgbClr val="000000"/>
                          </a:solidFill>
                          <a:effectLst/>
                          <a:latin typeface="Century Gothic"/>
                        </a:rPr>
                        <a:t>Bronze</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algn="l"/>
                      <a:r>
                        <a:rPr lang="en-GB" dirty="0">
                          <a:effectLst/>
                          <a:latin typeface="Century Gothic"/>
                        </a:rPr>
                        <a:t>All compulsory documents signed on Moodle.</a:t>
                      </a:r>
                    </a:p>
                    <a:p>
                      <a:pPr algn="l"/>
                      <a:endParaRPr lang="en-GB" dirty="0">
                        <a:effectLst/>
                        <a:latin typeface="Century Gothic"/>
                      </a:endParaRPr>
                    </a:p>
                    <a:p>
                      <a:pPr algn="l"/>
                      <a:r>
                        <a:rPr lang="en-GB" dirty="0">
                          <a:effectLst/>
                          <a:latin typeface="Century Gothic"/>
                        </a:rPr>
                        <a:t>Social Media Charter – Clubs &amp; Socs</a:t>
                      </a:r>
                    </a:p>
                    <a:p>
                      <a:pPr algn="l"/>
                      <a:r>
                        <a:rPr lang="en-GB" dirty="0">
                          <a:effectLst/>
                          <a:latin typeface="Century Gothic"/>
                        </a:rPr>
                        <a:t>Alcohol Policy – Clubs &amp; Socs</a:t>
                      </a:r>
                    </a:p>
                    <a:p>
                      <a:pPr algn="l"/>
                      <a:r>
                        <a:rPr lang="en-GB" dirty="0">
                          <a:effectLst/>
                          <a:latin typeface="Century Gothic"/>
                        </a:rPr>
                        <a:t>Code of Conduct – Clubs &amp; Socs</a:t>
                      </a:r>
                    </a:p>
                    <a:p>
                      <a:pPr algn="l"/>
                      <a:r>
                        <a:rPr lang="en-GB" dirty="0">
                          <a:effectLst/>
                          <a:latin typeface="Century Gothic"/>
                        </a:rPr>
                        <a:t>Constitution – Clubs &amp; Socs</a:t>
                      </a:r>
                    </a:p>
                    <a:p>
                      <a:pPr algn="l"/>
                      <a:r>
                        <a:rPr lang="en-GB" dirty="0">
                          <a:effectLst/>
                          <a:latin typeface="Century Gothic"/>
                        </a:rPr>
                        <a:t>Inventory – Clubs</a:t>
                      </a:r>
                    </a:p>
                    <a:p>
                      <a:pPr algn="l"/>
                      <a:r>
                        <a:rPr lang="en-GB" dirty="0">
                          <a:effectLst/>
                          <a:latin typeface="Century Gothic"/>
                        </a:rPr>
                        <a:t>Risk Assessment - Clubs</a:t>
                      </a:r>
                    </a:p>
                    <a:p>
                      <a:pPr algn="l"/>
                      <a:r>
                        <a:rPr lang="en-GB" dirty="0">
                          <a:effectLst/>
                          <a:latin typeface="Century Gothic"/>
                        </a:rPr>
                        <a:t>Declaration of Financial Responsibility – Clubs &amp; Socs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898291">
                <a:tc vMerge="1">
                  <a:txBody>
                    <a:bodyPr/>
                    <a:lstStyle/>
                    <a:p>
                      <a:endParaRPr lang="en-GB"/>
                    </a:p>
                  </a:txBody>
                  <a:tcPr/>
                </a:tc>
                <a:tc>
                  <a:txBody>
                    <a:bodyPr/>
                    <a:lstStyle/>
                    <a:p>
                      <a:pPr algn="l"/>
                      <a:r>
                        <a:rPr lang="en-GB" dirty="0">
                          <a:effectLst/>
                          <a:latin typeface="Century Gothic"/>
                          <a:ea typeface="Times New Roman" panose="02020603050405020304" pitchFamily="18" charset="0"/>
                          <a:cs typeface="Times New Roman"/>
                          <a:hlinkClick r:id="rId5"/>
                        </a:rPr>
                        <a:t>www.essexstudent.com</a:t>
                      </a:r>
                      <a:r>
                        <a:rPr lang="en-GB" dirty="0">
                          <a:solidFill>
                            <a:srgbClr val="000000"/>
                          </a:solidFill>
                          <a:effectLst/>
                          <a:latin typeface="Century Gothic"/>
                          <a:ea typeface="Times New Roman" panose="02020603050405020304" pitchFamily="18" charset="0"/>
                          <a:cs typeface="Times New Roman"/>
                        </a:rPr>
                        <a:t> club page up to date (blurb, training/meeting times, contact information).</a:t>
                      </a:r>
                      <a:endParaRPr lang="en-GB" dirty="0">
                        <a:effectLst/>
                        <a:latin typeface="Century Gothic"/>
                        <a:cs typeface="Times New Roman"/>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219110">
                <a:tc vMerge="1">
                  <a:txBody>
                    <a:bodyPr/>
                    <a:lstStyle/>
                    <a:p>
                      <a:endParaRPr lang="en-GB"/>
                    </a:p>
                  </a:txBody>
                  <a:tcPr/>
                </a:tc>
                <a:tc>
                  <a:txBody>
                    <a:bodyPr/>
                    <a:lstStyle/>
                    <a:p>
                      <a:pPr algn="l"/>
                      <a:r>
                        <a:rPr lang="en-GB" dirty="0">
                          <a:effectLst/>
                          <a:latin typeface="Century Gothic"/>
                        </a:rPr>
                        <a:t>President, Welfare Officer and Social Secretary (where roles exist) must have all attended Active Bystander Intervention training that has been offered, or watched a recording of the training if you weren’t able to attend.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r h="898291">
                <a:tc vMerge="1">
                  <a:txBody>
                    <a:bodyPr/>
                    <a:lstStyle/>
                    <a:p>
                      <a:endParaRPr lang="en-GB"/>
                    </a:p>
                  </a:txBody>
                  <a:tcPr/>
                </a:tc>
                <a:tc>
                  <a:txBody>
                    <a:bodyPr/>
                    <a:lstStyle/>
                    <a:p>
                      <a:pPr algn="l"/>
                      <a:r>
                        <a:rPr lang="en-GB" dirty="0">
                          <a:effectLst/>
                          <a:latin typeface="Century Gothic"/>
                        </a:rPr>
                        <a:t>Compliance with the Essex Blades Federation Code of Conduct and Terms of Reference.</a:t>
                      </a: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r h="1182413">
                <a:tc vMerge="1">
                  <a:txBody>
                    <a:bodyPr/>
                    <a:lstStyle/>
                    <a:p>
                      <a:endParaRPr lang="en-GB"/>
                    </a:p>
                  </a:txBody>
                  <a:tcPr/>
                </a:tc>
                <a:tc>
                  <a:txBody>
                    <a:bodyPr/>
                    <a:lstStyle/>
                    <a:p>
                      <a:pPr algn="l"/>
                      <a:r>
                        <a:rPr lang="en-GB" dirty="0">
                          <a:effectLst/>
                          <a:latin typeface="Century Gothic"/>
                        </a:rPr>
                        <a:t>Attendance at all compulsory SU Student Activities training sessions, or to watch back/read the training videos/presentations if you were unable to attend the session(s). (All committee to have completed necessary training)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8883029"/>
                  </a:ext>
                </a:extLst>
              </a:tr>
            </a:tbl>
          </a:graphicData>
        </a:graphic>
      </p:graphicFrame>
    </p:spTree>
    <p:extLst>
      <p:ext uri="{BB962C8B-B14F-4D97-AF65-F5344CB8AC3E}">
        <p14:creationId xmlns:p14="http://schemas.microsoft.com/office/powerpoint/2010/main" val="169476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dirty="0">
                <a:solidFill>
                  <a:srgbClr val="000000"/>
                </a:solidFill>
                <a:latin typeface="esu v2"/>
              </a:rPr>
              <a:t>Section 8 – </a:t>
            </a:r>
            <a:r>
              <a:rPr lang="en-US" sz="4400" dirty="0" err="1">
                <a:solidFill>
                  <a:srgbClr val="000000"/>
                </a:solidFill>
                <a:latin typeface="esu v2"/>
              </a:rPr>
              <a:t>Organisation</a:t>
            </a:r>
            <a:r>
              <a:rPr lang="en-US" sz="4400" dirty="0">
                <a:solidFill>
                  <a:srgbClr val="000000"/>
                </a:solidFill>
                <a:latin typeface="esu v2"/>
              </a:rPr>
              <a: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1785310969"/>
              </p:ext>
            </p:extLst>
          </p:nvPr>
        </p:nvGraphicFramePr>
        <p:xfrm>
          <a:off x="2557462" y="1928812"/>
          <a:ext cx="13980594" cy="7323093"/>
        </p:xfrm>
        <a:graphic>
          <a:graphicData uri="http://schemas.openxmlformats.org/drawingml/2006/table">
            <a:tbl>
              <a:tblPr firstRow="1" firstCol="1" bandRow="1">
                <a:tableStyleId>{5C22544A-7EE6-4342-B048-85BDC9FD1C3A}</a:tableStyleId>
              </a:tblPr>
              <a:tblGrid>
                <a:gridCol w="1566698">
                  <a:extLst>
                    <a:ext uri="{9D8B030D-6E8A-4147-A177-3AD203B41FA5}">
                      <a16:colId xmlns:a16="http://schemas.microsoft.com/office/drawing/2014/main" val="3707378845"/>
                    </a:ext>
                  </a:extLst>
                </a:gridCol>
                <a:gridCol w="10505784">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dirty="0">
                          <a:solidFill>
                            <a:srgbClr val="000000"/>
                          </a:solidFill>
                          <a:effectLst/>
                          <a:latin typeface="Century Gothic"/>
                        </a:rPr>
                        <a:t>ORGANISATION CRITERIA (Silver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916370">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2689991">
                <a:tc rowSpan="4">
                  <a:txBody>
                    <a:bodyPr/>
                    <a:lstStyle/>
                    <a:p>
                      <a:pPr algn="ctr"/>
                      <a:r>
                        <a:rPr lang="en-GB" sz="2400" dirty="0">
                          <a:solidFill>
                            <a:srgbClr val="000000"/>
                          </a:solidFill>
                          <a:effectLst/>
                          <a:latin typeface="Century Gothic"/>
                        </a:rPr>
                        <a:t>Silver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lvl="0" algn="l">
                        <a:buNone/>
                      </a:pPr>
                      <a:r>
                        <a:rPr lang="en-GB" sz="2400" b="0" i="0" u="none" strike="noStrike" noProof="0" dirty="0">
                          <a:solidFill>
                            <a:schemeClr val="tx1"/>
                          </a:solidFill>
                          <a:effectLst/>
                          <a:latin typeface="Century Gothic"/>
                        </a:rPr>
                        <a:t>Plan of terms events, ‘come and try’s/trial events’ etc uploaded to Student Activities what’s on page - </a:t>
                      </a:r>
                      <a:r>
                        <a:rPr lang="en-GB" sz="2400" b="0" i="0" u="none" strike="noStrike" noProof="0" dirty="0">
                          <a:solidFill>
                            <a:schemeClr val="tx1"/>
                          </a:solidFill>
                          <a:effectLst/>
                          <a:latin typeface="Century Gothic"/>
                          <a:hlinkClick r:id="rId5">
                            <a:extLst>
                              <a:ext uri="{A12FA001-AC4F-418D-AE19-62706E023703}">
                                <ahyp:hlinkClr xmlns:ahyp="http://schemas.microsoft.com/office/drawing/2018/hyperlinkcolor" val="tx"/>
                              </a:ext>
                            </a:extLst>
                          </a:hlinkClick>
                        </a:rPr>
                        <a:t>https://www.essexstudent.com/activities/whatson/</a:t>
                      </a:r>
                      <a:r>
                        <a:rPr lang="en-GB" sz="2400" b="0" i="0" u="none" strike="noStrike" noProof="0" dirty="0">
                          <a:solidFill>
                            <a:schemeClr val="tx1"/>
                          </a:solidFill>
                          <a:effectLst/>
                          <a:latin typeface="Century Gothic"/>
                        </a:rPr>
                        <a:t> </a:t>
                      </a:r>
                      <a:endParaRPr lang="en-US" sz="2400" b="0">
                        <a:solidFill>
                          <a:schemeClr val="tx1"/>
                        </a:solidFil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898291">
                <a:tc vMerge="1">
                  <a:txBody>
                    <a:bodyPr/>
                    <a:lstStyle/>
                    <a:p>
                      <a:endParaRPr lang="en-GB"/>
                    </a:p>
                  </a:txBody>
                  <a:tcPr/>
                </a:tc>
                <a:tc>
                  <a:txBody>
                    <a:bodyPr/>
                    <a:lstStyle/>
                    <a:p>
                      <a:pPr algn="l"/>
                      <a:r>
                        <a:rPr lang="en-GB" sz="2400" dirty="0">
                          <a:solidFill>
                            <a:srgbClr val="000000"/>
                          </a:solidFill>
                          <a:effectLst/>
                          <a:latin typeface="Century Gothic"/>
                          <a:cs typeface="Times New Roman"/>
                        </a:rPr>
                        <a:t>One club representative at all Essex Blades General Meetings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219110">
                <a:tc vMerge="1">
                  <a:txBody>
                    <a:bodyPr/>
                    <a:lstStyle/>
                    <a:p>
                      <a:endParaRPr lang="en-GB"/>
                    </a:p>
                  </a:txBody>
                  <a:tcPr/>
                </a:tc>
                <a:tc>
                  <a:txBody>
                    <a:bodyPr/>
                    <a:lstStyle/>
                    <a:p>
                      <a:pPr algn="l"/>
                      <a:r>
                        <a:rPr lang="en-GB" sz="2400" dirty="0">
                          <a:effectLst/>
                          <a:latin typeface="Century Gothic"/>
                        </a:rPr>
                        <a:t>Club funds maintained at a healthy balance, budget not exceeded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r h="898291">
                <a:tc vMerge="1">
                  <a:txBody>
                    <a:bodyPr/>
                    <a:lstStyle/>
                    <a:p>
                      <a:endParaRPr lang="en-GB"/>
                    </a:p>
                  </a:txBody>
                  <a:tcPr/>
                </a:tc>
                <a:tc>
                  <a:txBody>
                    <a:bodyPr/>
                    <a:lstStyle/>
                    <a:p>
                      <a:pPr algn="l"/>
                      <a:r>
                        <a:rPr lang="en-GB" sz="2400" dirty="0">
                          <a:effectLst/>
                          <a:latin typeface="Century Gothic"/>
                        </a:rPr>
                        <a:t>Club not found guilty of any disciplinary offences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bl>
          </a:graphicData>
        </a:graphic>
      </p:graphicFrame>
    </p:spTree>
    <p:extLst>
      <p:ext uri="{BB962C8B-B14F-4D97-AF65-F5344CB8AC3E}">
        <p14:creationId xmlns:p14="http://schemas.microsoft.com/office/powerpoint/2010/main" val="2859208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dirty="0">
                <a:solidFill>
                  <a:srgbClr val="000000"/>
                </a:solidFill>
                <a:latin typeface="esu v2"/>
              </a:rPr>
              <a:t>Section 8 – </a:t>
            </a:r>
            <a:r>
              <a:rPr lang="en-US" sz="4400" dirty="0" err="1">
                <a:solidFill>
                  <a:srgbClr val="000000"/>
                </a:solidFill>
                <a:latin typeface="esu v2"/>
              </a:rPr>
              <a:t>Organisation</a:t>
            </a:r>
            <a:r>
              <a:rPr lang="en-US" sz="4400" dirty="0">
                <a:solidFill>
                  <a:srgbClr val="000000"/>
                </a:solidFill>
                <a:latin typeface="esu v2"/>
              </a:rPr>
              <a: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3216889468"/>
              </p:ext>
            </p:extLst>
          </p:nvPr>
        </p:nvGraphicFramePr>
        <p:xfrm>
          <a:off x="2557462" y="1928812"/>
          <a:ext cx="13980594" cy="6646307"/>
        </p:xfrm>
        <a:graphic>
          <a:graphicData uri="http://schemas.openxmlformats.org/drawingml/2006/table">
            <a:tbl>
              <a:tblPr firstRow="1" firstCol="1" bandRow="1">
                <a:tableStyleId>{5C22544A-7EE6-4342-B048-85BDC9FD1C3A}</a:tableStyleId>
              </a:tblPr>
              <a:tblGrid>
                <a:gridCol w="1566698">
                  <a:extLst>
                    <a:ext uri="{9D8B030D-6E8A-4147-A177-3AD203B41FA5}">
                      <a16:colId xmlns:a16="http://schemas.microsoft.com/office/drawing/2014/main" val="3707378845"/>
                    </a:ext>
                  </a:extLst>
                </a:gridCol>
                <a:gridCol w="10505784">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dirty="0">
                          <a:solidFill>
                            <a:srgbClr val="000000"/>
                          </a:solidFill>
                          <a:effectLst/>
                          <a:latin typeface="Century Gothic"/>
                        </a:rPr>
                        <a:t>ORGANISATION CRITERIA (Gold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916370">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448456">
                <a:tc rowSpan="4">
                  <a:txBody>
                    <a:bodyPr/>
                    <a:lstStyle/>
                    <a:p>
                      <a:pPr algn="ctr"/>
                      <a:r>
                        <a:rPr lang="en-GB" sz="2400" dirty="0">
                          <a:solidFill>
                            <a:srgbClr val="000000"/>
                          </a:solidFill>
                          <a:effectLst/>
                          <a:latin typeface="Century Gothic"/>
                        </a:rPr>
                        <a:t>Gold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lvl="0" algn="l">
                        <a:buNone/>
                      </a:pPr>
                      <a:r>
                        <a:rPr lang="en-GB" sz="2400" b="0" i="0" u="none" strike="noStrike" noProof="0" dirty="0">
                          <a:solidFill>
                            <a:schemeClr val="tx1"/>
                          </a:solidFill>
                          <a:effectLst/>
                          <a:latin typeface="Century Gothic"/>
                        </a:rPr>
                        <a:t>At least two club representatives at all Essex Blades General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898291">
                <a:tc vMerge="1">
                  <a:txBody>
                    <a:bodyPr/>
                    <a:lstStyle/>
                    <a:p>
                      <a:endParaRPr lang="en-GB"/>
                    </a:p>
                  </a:txBody>
                  <a:tcPr/>
                </a:tc>
                <a:tc>
                  <a:txBody>
                    <a:bodyPr/>
                    <a:lstStyle/>
                    <a:p>
                      <a:pPr algn="l"/>
                      <a:r>
                        <a:rPr lang="en-GB" sz="2400" dirty="0">
                          <a:solidFill>
                            <a:srgbClr val="000000"/>
                          </a:solidFill>
                          <a:effectLst/>
                          <a:latin typeface="Century Gothic"/>
                          <a:cs typeface="Times New Roman"/>
                        </a:rPr>
                        <a:t>Before club elections, the current committee must hold a session to brief all club members on the roles available and responsibilities for each role, once the elections have occurred handovers have been written and planned.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219110">
                <a:tc vMerge="1">
                  <a:txBody>
                    <a:bodyPr/>
                    <a:lstStyle/>
                    <a:p>
                      <a:endParaRPr lang="en-GB"/>
                    </a:p>
                  </a:txBody>
                  <a:tcPr/>
                </a:tc>
                <a:tc>
                  <a:txBody>
                    <a:bodyPr/>
                    <a:lstStyle/>
                    <a:p>
                      <a:pPr algn="l"/>
                      <a:r>
                        <a:rPr lang="en-GB" sz="2400" dirty="0">
                          <a:effectLst/>
                          <a:latin typeface="Century Gothic"/>
                        </a:rPr>
                        <a:t> Must host or participant in two events across the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r h="898291">
                <a:tc vMerge="1">
                  <a:txBody>
                    <a:bodyPr/>
                    <a:lstStyle/>
                    <a:p>
                      <a:endParaRPr lang="en-GB"/>
                    </a:p>
                  </a:txBody>
                  <a:tcPr/>
                </a:tc>
                <a:tc>
                  <a:txBody>
                    <a:bodyPr/>
                    <a:lstStyle/>
                    <a:p>
                      <a:pPr algn="l"/>
                      <a:r>
                        <a:rPr lang="en-GB" sz="2400" dirty="0">
                          <a:effectLst/>
                          <a:latin typeface="Century Gothic"/>
                        </a:rPr>
                        <a:t>(BUCS Clubs Only) - No walkovers have been conceded.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bl>
          </a:graphicData>
        </a:graphic>
      </p:graphicFrame>
      <p:graphicFrame>
        <p:nvGraphicFramePr>
          <p:cNvPr id="23" name="Table 22">
            <a:extLst>
              <a:ext uri="{FF2B5EF4-FFF2-40B4-BE49-F238E27FC236}">
                <a16:creationId xmlns:a16="http://schemas.microsoft.com/office/drawing/2014/main" id="{90B7439C-E2B4-F67B-599A-AB246F9A30D4}"/>
              </a:ext>
            </a:extLst>
          </p:cNvPr>
          <p:cNvGraphicFramePr>
            <a:graphicFrameLocks noGrp="1"/>
          </p:cNvGraphicFramePr>
          <p:nvPr>
            <p:extLst>
              <p:ext uri="{D42A27DB-BD31-4B8C-83A1-F6EECF244321}">
                <p14:modId xmlns:p14="http://schemas.microsoft.com/office/powerpoint/2010/main" val="3730029529"/>
              </p:ext>
            </p:extLst>
          </p:nvPr>
        </p:nvGraphicFramePr>
        <p:xfrm>
          <a:off x="9814034" y="8769569"/>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1238706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dirty="0">
                <a:solidFill>
                  <a:srgbClr val="000000"/>
                </a:solidFill>
                <a:latin typeface="esu v2"/>
              </a:rPr>
              <a:t>Section 9 – Engagement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2055912410"/>
              </p:ext>
            </p:extLst>
          </p:nvPr>
        </p:nvGraphicFramePr>
        <p:xfrm>
          <a:off x="2557462" y="2303243"/>
          <a:ext cx="13980592" cy="5670263"/>
        </p:xfrm>
        <a:graphic>
          <a:graphicData uri="http://schemas.openxmlformats.org/drawingml/2006/table">
            <a:tbl>
              <a:tblPr firstRow="1" firstCol="1" bandRow="1">
                <a:tableStyleId>{5C22544A-7EE6-4342-B048-85BDC9FD1C3A}</a:tableStyleId>
              </a:tblPr>
              <a:tblGrid>
                <a:gridCol w="1566697">
                  <a:extLst>
                    <a:ext uri="{9D8B030D-6E8A-4147-A177-3AD203B41FA5}">
                      <a16:colId xmlns:a16="http://schemas.microsoft.com/office/drawing/2014/main" val="3707378845"/>
                    </a:ext>
                  </a:extLst>
                </a:gridCol>
                <a:gridCol w="8158655">
                  <a:extLst>
                    <a:ext uri="{9D8B030D-6E8A-4147-A177-3AD203B41FA5}">
                      <a16:colId xmlns:a16="http://schemas.microsoft.com/office/drawing/2014/main" val="263185249"/>
                    </a:ext>
                  </a:extLst>
                </a:gridCol>
                <a:gridCol w="4255240">
                  <a:extLst>
                    <a:ext uri="{9D8B030D-6E8A-4147-A177-3AD203B41FA5}">
                      <a16:colId xmlns:a16="http://schemas.microsoft.com/office/drawing/2014/main" val="94007915"/>
                    </a:ext>
                  </a:extLst>
                </a:gridCol>
              </a:tblGrid>
              <a:tr h="784184">
                <a:tc gridSpan="3">
                  <a:txBody>
                    <a:bodyPr/>
                    <a:lstStyle/>
                    <a:p>
                      <a:pPr algn="ctr"/>
                      <a:r>
                        <a:rPr lang="en-GB" sz="2800" b="1" dirty="0">
                          <a:solidFill>
                            <a:srgbClr val="000000"/>
                          </a:solidFill>
                          <a:effectLst/>
                          <a:latin typeface="Century Gothic"/>
                        </a:rPr>
                        <a:t>ENGAGEMENT CRITERIA (Bronze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 please provide information</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dirty="0">
                          <a:solidFill>
                            <a:srgbClr val="000000"/>
                          </a:solidFill>
                          <a:effectLst/>
                          <a:latin typeface="Century Gothic"/>
                        </a:rPr>
                        <a:t>Bronze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lvl="0" algn="l">
                        <a:buNone/>
                      </a:pPr>
                      <a:r>
                        <a:rPr lang="en-GB" sz="2400" b="0" i="0" u="none" strike="noStrike" noProof="0" dirty="0">
                          <a:solidFill>
                            <a:schemeClr val="tx1"/>
                          </a:solidFill>
                          <a:effectLst/>
                          <a:latin typeface="Century Gothic"/>
                        </a:rPr>
                        <a:t>Have an active social media account (posted at least once every three weeks) </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dirty="0">
                          <a:solidFill>
                            <a:srgbClr val="000000"/>
                          </a:solidFill>
                          <a:effectLst/>
                          <a:latin typeface="Century Gothic"/>
                          <a:cs typeface="Times New Roman"/>
                        </a:rPr>
                        <a:t>Hosted a welcome event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327083">
                <a:tc vMerge="1">
                  <a:txBody>
                    <a:bodyPr/>
                    <a:lstStyle/>
                    <a:p>
                      <a:endParaRPr lang="en-GB"/>
                    </a:p>
                  </a:txBody>
                  <a:tcPr/>
                </a:tc>
                <a:tc>
                  <a:txBody>
                    <a:bodyPr/>
                    <a:lstStyle/>
                    <a:p>
                      <a:pPr algn="l"/>
                      <a:r>
                        <a:rPr lang="en-GB" sz="2400" dirty="0">
                          <a:effectLst/>
                          <a:latin typeface="Century Gothic"/>
                        </a:rPr>
                        <a:t> Hosted at least 1 activity/social per month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spTree>
    <p:extLst>
      <p:ext uri="{BB962C8B-B14F-4D97-AF65-F5344CB8AC3E}">
        <p14:creationId xmlns:p14="http://schemas.microsoft.com/office/powerpoint/2010/main" val="1079528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dirty="0">
                <a:solidFill>
                  <a:srgbClr val="000000"/>
                </a:solidFill>
                <a:latin typeface="esu v2"/>
              </a:rPr>
              <a:t>Section 9 – Engagement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2120858660"/>
              </p:ext>
            </p:extLst>
          </p:nvPr>
        </p:nvGraphicFramePr>
        <p:xfrm>
          <a:off x="2557462" y="2303243"/>
          <a:ext cx="13980592" cy="5670263"/>
        </p:xfrm>
        <a:graphic>
          <a:graphicData uri="http://schemas.openxmlformats.org/drawingml/2006/table">
            <a:tbl>
              <a:tblPr firstRow="1" firstCol="1" bandRow="1">
                <a:tableStyleId>{5C22544A-7EE6-4342-B048-85BDC9FD1C3A}</a:tableStyleId>
              </a:tblPr>
              <a:tblGrid>
                <a:gridCol w="1566697">
                  <a:extLst>
                    <a:ext uri="{9D8B030D-6E8A-4147-A177-3AD203B41FA5}">
                      <a16:colId xmlns:a16="http://schemas.microsoft.com/office/drawing/2014/main" val="3707378845"/>
                    </a:ext>
                  </a:extLst>
                </a:gridCol>
                <a:gridCol w="7124043">
                  <a:extLst>
                    <a:ext uri="{9D8B030D-6E8A-4147-A177-3AD203B41FA5}">
                      <a16:colId xmlns:a16="http://schemas.microsoft.com/office/drawing/2014/main" val="263185249"/>
                    </a:ext>
                  </a:extLst>
                </a:gridCol>
                <a:gridCol w="5289852">
                  <a:extLst>
                    <a:ext uri="{9D8B030D-6E8A-4147-A177-3AD203B41FA5}">
                      <a16:colId xmlns:a16="http://schemas.microsoft.com/office/drawing/2014/main" val="94007915"/>
                    </a:ext>
                  </a:extLst>
                </a:gridCol>
              </a:tblGrid>
              <a:tr h="784184">
                <a:tc gridSpan="3">
                  <a:txBody>
                    <a:bodyPr/>
                    <a:lstStyle/>
                    <a:p>
                      <a:pPr algn="ctr"/>
                      <a:r>
                        <a:rPr lang="en-GB" sz="2800" b="1" dirty="0">
                          <a:solidFill>
                            <a:srgbClr val="000000"/>
                          </a:solidFill>
                          <a:effectLst/>
                          <a:latin typeface="Century Gothic"/>
                        </a:rPr>
                        <a:t>ENGAGEMENT CRITERIA (Silver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 please provide information</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dirty="0">
                          <a:solidFill>
                            <a:srgbClr val="000000"/>
                          </a:solidFill>
                          <a:effectLst/>
                          <a:latin typeface="Century Gothic"/>
                        </a:rPr>
                        <a:t>Silver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lvl="0" algn="l">
                        <a:buNone/>
                      </a:pPr>
                      <a:r>
                        <a:rPr lang="en-GB" sz="2400" b="0" i="0" u="none" strike="noStrike" noProof="0" dirty="0">
                          <a:solidFill>
                            <a:schemeClr val="tx1"/>
                          </a:solidFill>
                          <a:effectLst/>
                          <a:latin typeface="Century Gothic"/>
                        </a:rPr>
                        <a:t>Attend Fresher's Fair and hosted a stall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dirty="0">
                          <a:solidFill>
                            <a:srgbClr val="000000"/>
                          </a:solidFill>
                          <a:effectLst/>
                          <a:latin typeface="Century Gothic"/>
                          <a:cs typeface="Times New Roman"/>
                        </a:rPr>
                        <a:t>Work on a project/event collaborating with another club OR society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327083">
                <a:tc vMerge="1">
                  <a:txBody>
                    <a:bodyPr/>
                    <a:lstStyle/>
                    <a:p>
                      <a:endParaRPr lang="en-GB"/>
                    </a:p>
                  </a:txBody>
                  <a:tcPr/>
                </a:tc>
                <a:tc>
                  <a:txBody>
                    <a:bodyPr/>
                    <a:lstStyle/>
                    <a:p>
                      <a:pPr algn="l"/>
                      <a:r>
                        <a:rPr lang="en-GB" sz="2400" dirty="0">
                          <a:effectLst/>
                          <a:latin typeface="Century Gothic"/>
                        </a:rPr>
                        <a:t> Hove an active social media account – at least one post every two weeks (on average)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spTree>
    <p:extLst>
      <p:ext uri="{BB962C8B-B14F-4D97-AF65-F5344CB8AC3E}">
        <p14:creationId xmlns:p14="http://schemas.microsoft.com/office/powerpoint/2010/main" val="314205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4" name="TextBox 4"/>
          <p:cNvSpPr txBox="1"/>
          <p:nvPr/>
        </p:nvSpPr>
        <p:spPr>
          <a:xfrm>
            <a:off x="1974840" y="2797680"/>
            <a:ext cx="14802229" cy="6289992"/>
          </a:xfrm>
          <a:prstGeom prst="rect">
            <a:avLst/>
          </a:prstGeom>
          <a:solidFill>
            <a:schemeClr val="bg1"/>
          </a:solidFill>
        </p:spPr>
        <p:txBody>
          <a:bodyPr wrap="square" lIns="0" tIns="0" rIns="0" bIns="0" rtlCol="0" anchor="t">
            <a:spAutoFit/>
          </a:bodyPr>
          <a:lstStyle/>
          <a:p>
            <a:pPr marL="457200" algn="ctr">
              <a:buFont typeface="Arial"/>
              <a:buChar char="•"/>
            </a:pPr>
            <a:endParaRPr lang="en-US" sz="3600" b="1" dirty="0">
              <a:solidFill>
                <a:srgbClr val="000000"/>
              </a:solidFill>
              <a:latin typeface="Century Gothic" panose="020B0502020202020204" pitchFamily="34" charset="0"/>
            </a:endParaRPr>
          </a:p>
          <a:p>
            <a:pPr lvl="1" algn="ctr">
              <a:buFont typeface="Arial"/>
              <a:buChar char="•"/>
            </a:pPr>
            <a:r>
              <a:rPr lang="en-US" sz="2800" dirty="0">
                <a:solidFill>
                  <a:srgbClr val="000000"/>
                </a:solidFill>
                <a:latin typeface="Century Gothic"/>
              </a:rPr>
              <a:t>The Club Standards award </a:t>
            </a:r>
            <a:r>
              <a:rPr lang="en-US" sz="2800" dirty="0" err="1">
                <a:solidFill>
                  <a:srgbClr val="000000"/>
                </a:solidFill>
                <a:latin typeface="Century Gothic"/>
              </a:rPr>
              <a:t>recognises</a:t>
            </a:r>
            <a:r>
              <a:rPr lang="en-US" sz="2800" dirty="0">
                <a:solidFill>
                  <a:srgbClr val="000000"/>
                </a:solidFill>
                <a:latin typeface="Century Gothic"/>
              </a:rPr>
              <a:t> the quality of which a Sports Club has been run over the past academic year. Sports Clubs will be awarded these standards awards at the annual awards ceremony. These are a great way to show the hard work the committees have put into their club's and stand out on graduate’s CVs. Sports Clubs can achieve either a bronze, silver, or gold standards award. Depending on which standard the club achieves, the relevant badge will be displayed on your webpage. </a:t>
            </a:r>
            <a:endParaRPr lang="en-US" sz="2800" dirty="0">
              <a:ea typeface="Calibri"/>
              <a:cs typeface="Calibri"/>
            </a:endParaRPr>
          </a:p>
          <a:p>
            <a:pPr marL="1123315" lvl="1" indent="-561340" algn="ctr">
              <a:lnSpc>
                <a:spcPts val="7284"/>
              </a:lnSpc>
              <a:buFont typeface="Arial"/>
              <a:buChar char="•"/>
            </a:pPr>
            <a:endParaRPr lang="en-US" sz="2800"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dirty="0">
                <a:solidFill>
                  <a:srgbClr val="000000"/>
                </a:solidFill>
                <a:latin typeface="esu v2"/>
              </a:rPr>
              <a:t>What are standards?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3" name="Picture 2" descr="A yellow logo with a crown and a ribbon&#10;&#10;Description automatically generated">
            <a:extLst>
              <a:ext uri="{FF2B5EF4-FFF2-40B4-BE49-F238E27FC236}">
                <a16:creationId xmlns:a16="http://schemas.microsoft.com/office/drawing/2014/main" id="{2F91A44E-9BAF-BA41-8FD6-6F95B45143A9}"/>
              </a:ext>
            </a:extLst>
          </p:cNvPr>
          <p:cNvPicPr>
            <a:picLocks noChangeAspect="1"/>
          </p:cNvPicPr>
          <p:nvPr/>
        </p:nvPicPr>
        <p:blipFill>
          <a:blip r:embed="rId4"/>
          <a:stretch>
            <a:fillRect/>
          </a:stretch>
        </p:blipFill>
        <p:spPr>
          <a:xfrm>
            <a:off x="4864938" y="6536306"/>
            <a:ext cx="2886255" cy="2950953"/>
          </a:xfrm>
          <a:prstGeom prst="rect">
            <a:avLst/>
          </a:prstGeom>
        </p:spPr>
      </p:pic>
      <p:pic>
        <p:nvPicPr>
          <p:cNvPr id="13" name="Picture 12" descr="A logo for a club&#10;&#10;Description automatically generated">
            <a:extLst>
              <a:ext uri="{FF2B5EF4-FFF2-40B4-BE49-F238E27FC236}">
                <a16:creationId xmlns:a16="http://schemas.microsoft.com/office/drawing/2014/main" id="{2A8B132A-9F46-529B-675D-8EBEB92F4D44}"/>
              </a:ext>
            </a:extLst>
          </p:cNvPr>
          <p:cNvPicPr>
            <a:picLocks noChangeAspect="1"/>
          </p:cNvPicPr>
          <p:nvPr/>
        </p:nvPicPr>
        <p:blipFill>
          <a:blip r:embed="rId5"/>
          <a:stretch>
            <a:fillRect/>
          </a:stretch>
        </p:blipFill>
        <p:spPr>
          <a:xfrm>
            <a:off x="11701373" y="6536307"/>
            <a:ext cx="2821556" cy="2929386"/>
          </a:xfrm>
          <a:prstGeom prst="rect">
            <a:avLst/>
          </a:prstGeom>
        </p:spPr>
      </p:pic>
      <p:pic>
        <p:nvPicPr>
          <p:cNvPr id="15" name="Picture 14" descr="A logo for a club&#10;&#10;Description automatically generated">
            <a:extLst>
              <a:ext uri="{FF2B5EF4-FFF2-40B4-BE49-F238E27FC236}">
                <a16:creationId xmlns:a16="http://schemas.microsoft.com/office/drawing/2014/main" id="{1A8B1096-69F4-BF5B-3103-25D520351DC4}"/>
              </a:ext>
            </a:extLst>
          </p:cNvPr>
          <p:cNvPicPr>
            <a:picLocks noChangeAspect="1"/>
          </p:cNvPicPr>
          <p:nvPr/>
        </p:nvPicPr>
        <p:blipFill>
          <a:blip r:embed="rId6"/>
          <a:stretch>
            <a:fillRect/>
          </a:stretch>
        </p:blipFill>
        <p:spPr>
          <a:xfrm>
            <a:off x="8272372" y="6450043"/>
            <a:ext cx="2950952" cy="2994085"/>
          </a:xfrm>
          <a:prstGeom prst="rect">
            <a:avLst/>
          </a:prstGeom>
        </p:spPr>
      </p:pic>
      <p:pic>
        <p:nvPicPr>
          <p:cNvPr id="17" name="Picture 16" descr="A red shield with white text&#10;&#10;Description automatically generated">
            <a:extLst>
              <a:ext uri="{FF2B5EF4-FFF2-40B4-BE49-F238E27FC236}">
                <a16:creationId xmlns:a16="http://schemas.microsoft.com/office/drawing/2014/main" id="{67AC8223-8A3A-5B40-975F-4F599D9A825C}"/>
              </a:ext>
            </a:extLst>
          </p:cNvPr>
          <p:cNvPicPr>
            <a:picLocks noChangeAspect="1"/>
          </p:cNvPicPr>
          <p:nvPr/>
        </p:nvPicPr>
        <p:blipFill>
          <a:blip r:embed="rId7"/>
          <a:stretch>
            <a:fillRect/>
          </a:stretch>
        </p:blipFill>
        <p:spPr>
          <a:xfrm>
            <a:off x="16280472" y="258071"/>
            <a:ext cx="1912638" cy="1814334"/>
          </a:xfrm>
          <a:prstGeom prst="rect">
            <a:avLst/>
          </a:prstGeom>
        </p:spPr>
      </p:pic>
    </p:spTree>
    <p:extLst>
      <p:ext uri="{BB962C8B-B14F-4D97-AF65-F5344CB8AC3E}">
        <p14:creationId xmlns:p14="http://schemas.microsoft.com/office/powerpoint/2010/main" val="3370149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dirty="0">
                <a:solidFill>
                  <a:srgbClr val="000000"/>
                </a:solidFill>
                <a:latin typeface="esu v2"/>
              </a:rPr>
              <a:t>Section 9 – Engagement criteria (Split across three slides)</a:t>
            </a:r>
            <a:endParaRPr lang="en-US" dirty="0"/>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423579887"/>
              </p:ext>
            </p:extLst>
          </p:nvPr>
        </p:nvGraphicFramePr>
        <p:xfrm>
          <a:off x="2557462" y="1810571"/>
          <a:ext cx="13980590" cy="7002104"/>
        </p:xfrm>
        <a:graphic>
          <a:graphicData uri="http://schemas.openxmlformats.org/drawingml/2006/table">
            <a:tbl>
              <a:tblPr firstRow="1" firstCol="1" bandRow="1">
                <a:tableStyleId>{5C22544A-7EE6-4342-B048-85BDC9FD1C3A}</a:tableStyleId>
              </a:tblPr>
              <a:tblGrid>
                <a:gridCol w="1566696">
                  <a:extLst>
                    <a:ext uri="{9D8B030D-6E8A-4147-A177-3AD203B41FA5}">
                      <a16:colId xmlns:a16="http://schemas.microsoft.com/office/drawing/2014/main" val="3707378845"/>
                    </a:ext>
                  </a:extLst>
                </a:gridCol>
                <a:gridCol w="8956784">
                  <a:extLst>
                    <a:ext uri="{9D8B030D-6E8A-4147-A177-3AD203B41FA5}">
                      <a16:colId xmlns:a16="http://schemas.microsoft.com/office/drawing/2014/main" val="263185249"/>
                    </a:ext>
                  </a:extLst>
                </a:gridCol>
                <a:gridCol w="3457110">
                  <a:extLst>
                    <a:ext uri="{9D8B030D-6E8A-4147-A177-3AD203B41FA5}">
                      <a16:colId xmlns:a16="http://schemas.microsoft.com/office/drawing/2014/main" val="94007915"/>
                    </a:ext>
                  </a:extLst>
                </a:gridCol>
              </a:tblGrid>
              <a:tr h="784184">
                <a:tc gridSpan="3">
                  <a:txBody>
                    <a:bodyPr/>
                    <a:lstStyle/>
                    <a:p>
                      <a:pPr algn="ctr"/>
                      <a:r>
                        <a:rPr lang="en-GB" sz="2800" b="1" dirty="0">
                          <a:solidFill>
                            <a:srgbClr val="000000"/>
                          </a:solidFill>
                          <a:effectLst/>
                          <a:latin typeface="Century Gothic"/>
                        </a:rPr>
                        <a:t>ENGAGEMENT CRITERIA (Gold Section)</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dirty="0">
                          <a:effectLst/>
                          <a:latin typeface="Century Gothic"/>
                        </a:rPr>
                        <a:t>Standard</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Action required </a:t>
                      </a:r>
                      <a:endParaRPr lang="en-GB" sz="2400">
                        <a:effectLst/>
                        <a:latin typeface="Century Gothic"/>
                      </a:endParaRP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Completed (YES/NO), please provide information</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dirty="0">
                          <a:solidFill>
                            <a:srgbClr val="000000"/>
                          </a:solidFill>
                          <a:effectLst/>
                          <a:latin typeface="Century Gothic"/>
                        </a:rPr>
                        <a:t>Gold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lvl="0" algn="l">
                        <a:lnSpc>
                          <a:spcPct val="100000"/>
                        </a:lnSpc>
                        <a:spcBef>
                          <a:spcPts val="0"/>
                        </a:spcBef>
                        <a:spcAft>
                          <a:spcPts val="0"/>
                        </a:spcAft>
                        <a:buNone/>
                      </a:pPr>
                      <a:r>
                        <a:rPr lang="en-GB" sz="2400" kern="1200" noProof="0" dirty="0">
                          <a:solidFill>
                            <a:srgbClr val="000000"/>
                          </a:solidFill>
                          <a:effectLst/>
                          <a:latin typeface="Century Gothic"/>
                          <a:ea typeface="+mn-ea"/>
                          <a:cs typeface="Times New Roman"/>
                        </a:rPr>
                        <a:t>Actively engage with students in one of the communities (Asian Network, Black Network, International Students Association, LGBTQ+ Networks, Mature Students, PGR &amp; PGT Students, Student Parents &amp; Carers, Students with Disabilities, Female Students)</a:t>
                      </a:r>
                      <a:endParaRPr lang="en-US" sz="2400" kern="1200" dirty="0">
                        <a:solidFill>
                          <a:srgbClr val="000000"/>
                        </a:solidFill>
                        <a:effectLst/>
                        <a:latin typeface="Century Gothic"/>
                        <a:ea typeface="+mn-ea"/>
                        <a:cs typeface="Times New Roman"/>
                      </a:endParaRPr>
                    </a:p>
                    <a:p>
                      <a:pPr lvl="0" algn="l">
                        <a:buNone/>
                      </a:pPr>
                      <a:endParaRPr lang="en-GB" sz="2400" b="0" i="0" u="none" strike="noStrike" noProof="0" dirty="0">
                        <a:solidFill>
                          <a:schemeClr val="tx1"/>
                        </a:solidFill>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dirty="0">
                          <a:solidFill>
                            <a:srgbClr val="000000"/>
                          </a:solidFill>
                          <a:effectLst/>
                          <a:latin typeface="Century Gothic"/>
                          <a:cs typeface="Times New Roman"/>
                        </a:rPr>
                        <a:t>Have an active social media account – at least one post a week and to have collaborated with @essexbladesu on a post at least once in the year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773620">
                <a:tc vMerge="1">
                  <a:txBody>
                    <a:bodyPr/>
                    <a:lstStyle/>
                    <a:p>
                      <a:endParaRPr lang="en-GB"/>
                    </a:p>
                  </a:txBody>
                  <a:tcPr/>
                </a:tc>
                <a:tc>
                  <a:txBody>
                    <a:bodyPr/>
                    <a:lstStyle/>
                    <a:p>
                      <a:pPr lvl="0" algn="l">
                        <a:buNone/>
                      </a:pPr>
                      <a:r>
                        <a:rPr lang="en-GB" sz="2400" kern="1200" noProof="0" dirty="0">
                          <a:solidFill>
                            <a:srgbClr val="000000"/>
                          </a:solidFill>
                          <a:effectLst/>
                          <a:latin typeface="Century Gothic"/>
                          <a:ea typeface="+mn-ea"/>
                          <a:cs typeface="Times New Roman"/>
                        </a:rPr>
                        <a:t>Collaborate once with Rebel (Student's Union Media team not the basketball/volleyball teams): This can be writing an article; hosting a radio show or creating video content – you must submit the link to your piece of content under ‘Additional Information’ at the end of this application.</a:t>
                      </a:r>
                      <a:endParaRPr lang="en-US" sz="2400" kern="1200" dirty="0">
                        <a:solidFill>
                          <a:srgbClr val="000000"/>
                        </a:solidFill>
                        <a:effectLst/>
                        <a:latin typeface="Century Gothic"/>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graphicFrame>
        <p:nvGraphicFramePr>
          <p:cNvPr id="23" name="Table 22">
            <a:extLst>
              <a:ext uri="{FF2B5EF4-FFF2-40B4-BE49-F238E27FC236}">
                <a16:creationId xmlns:a16="http://schemas.microsoft.com/office/drawing/2014/main" id="{90B7439C-E2B4-F67B-599A-AB246F9A30D4}"/>
              </a:ext>
            </a:extLst>
          </p:cNvPr>
          <p:cNvGraphicFramePr>
            <a:graphicFrameLocks noGrp="1"/>
          </p:cNvGraphicFramePr>
          <p:nvPr/>
        </p:nvGraphicFramePr>
        <p:xfrm>
          <a:off x="9814034" y="8769569"/>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565581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353245" cy="1354217"/>
          </a:xfrm>
          <a:prstGeom prst="rect">
            <a:avLst/>
          </a:prstGeom>
        </p:spPr>
        <p:txBody>
          <a:bodyPr wrap="square" lIns="0" tIns="0" rIns="0" bIns="0" rtlCol="0" anchor="t">
            <a:spAutoFit/>
          </a:bodyPr>
          <a:lstStyle/>
          <a:p>
            <a:pPr algn="just"/>
            <a:r>
              <a:rPr lang="en-US" sz="4400" dirty="0">
                <a:solidFill>
                  <a:srgbClr val="000000"/>
                </a:solidFill>
                <a:latin typeface="esu v2"/>
              </a:rPr>
              <a:t>any other relevant information, I.e. photos of socials, links to rebel content</a:t>
            </a:r>
            <a:endParaRPr lang="en-US" sz="4400" dirty="0">
              <a:latin typeface="esu v2"/>
            </a:endParaRP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spTree>
    <p:extLst>
      <p:ext uri="{BB962C8B-B14F-4D97-AF65-F5344CB8AC3E}">
        <p14:creationId xmlns:p14="http://schemas.microsoft.com/office/powerpoint/2010/main" val="64096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4" name="TextBox 4"/>
          <p:cNvSpPr txBox="1"/>
          <p:nvPr/>
        </p:nvSpPr>
        <p:spPr>
          <a:xfrm>
            <a:off x="2061104" y="1913473"/>
            <a:ext cx="14263079" cy="9478044"/>
          </a:xfrm>
          <a:prstGeom prst="rect">
            <a:avLst/>
          </a:prstGeom>
          <a:noFill/>
        </p:spPr>
        <p:txBody>
          <a:bodyPr wrap="square" lIns="0" tIns="0" rIns="0" bIns="0" rtlCol="0" anchor="t">
            <a:spAutoFit/>
          </a:bodyPr>
          <a:lstStyle/>
          <a:p>
            <a:pPr marL="1123315" lvl="1" indent="-561340" algn="ctr">
              <a:buFont typeface="Arial"/>
              <a:buChar char="•"/>
            </a:pPr>
            <a:r>
              <a:rPr lang="en-US" sz="2800" dirty="0">
                <a:solidFill>
                  <a:srgbClr val="000000"/>
                </a:solidFill>
                <a:latin typeface="Century Gothic"/>
              </a:rPr>
              <a:t>The Standards Award is broken down into 8 sections, you can achieve a bronze, silver, or gold in each section, granting the following points:</a:t>
            </a:r>
            <a:endParaRPr lang="en-US">
              <a:ea typeface="Calibri"/>
              <a:cs typeface="Calibri"/>
            </a:endParaRPr>
          </a:p>
          <a:p>
            <a:pPr marL="1123315" lvl="1" indent="-561340" algn="ctr">
              <a:buFont typeface="Arial"/>
              <a:buChar char="•"/>
            </a:pPr>
            <a:endParaRPr lang="en-US" sz="2800" dirty="0">
              <a:solidFill>
                <a:srgbClr val="000000"/>
              </a:solidFill>
              <a:latin typeface="Century Gothic"/>
            </a:endParaRPr>
          </a:p>
          <a:p>
            <a:pPr marL="1123315" lvl="1" indent="-561340" algn="ctr">
              <a:lnSpc>
                <a:spcPct val="150000"/>
              </a:lnSpc>
              <a:buFont typeface="Arial"/>
              <a:buChar char="•"/>
            </a:pPr>
            <a:r>
              <a:rPr lang="en-US" sz="2800" dirty="0">
                <a:solidFill>
                  <a:srgbClr val="000000"/>
                </a:solidFill>
                <a:latin typeface="Century Gothic"/>
              </a:rPr>
              <a:t>Each </a:t>
            </a:r>
            <a:r>
              <a:rPr lang="en-US" sz="2800" b="1" dirty="0">
                <a:solidFill>
                  <a:srgbClr val="C16D00"/>
                </a:solidFill>
                <a:latin typeface="Century Gothic"/>
              </a:rPr>
              <a:t>Bronze</a:t>
            </a:r>
            <a:r>
              <a:rPr lang="en-US" sz="2800" dirty="0">
                <a:solidFill>
                  <a:srgbClr val="000000"/>
                </a:solidFill>
                <a:latin typeface="Century Gothic"/>
              </a:rPr>
              <a:t> Section is worth 100 points</a:t>
            </a:r>
            <a:endParaRPr lang="en-US" sz="2800">
              <a:solidFill>
                <a:srgbClr val="000000"/>
              </a:solidFill>
              <a:latin typeface="Century Gothic" panose="020B0502020202020204" pitchFamily="34" charset="0"/>
            </a:endParaRPr>
          </a:p>
          <a:p>
            <a:pPr marL="1123315" lvl="1" indent="-561340" algn="ctr">
              <a:lnSpc>
                <a:spcPct val="150000"/>
              </a:lnSpc>
              <a:buFont typeface="Arial"/>
              <a:buChar char="•"/>
            </a:pPr>
            <a:r>
              <a:rPr lang="en-US" sz="2800" dirty="0">
                <a:solidFill>
                  <a:srgbClr val="000000"/>
                </a:solidFill>
                <a:latin typeface="Century Gothic"/>
              </a:rPr>
              <a:t>Each </a:t>
            </a:r>
            <a:r>
              <a:rPr lang="en-US" sz="2800" b="1" dirty="0">
                <a:solidFill>
                  <a:srgbClr val="D9D9D9"/>
                </a:solidFill>
                <a:latin typeface="Century Gothic"/>
              </a:rPr>
              <a:t>Silver</a:t>
            </a:r>
            <a:r>
              <a:rPr lang="en-US" sz="2800" dirty="0">
                <a:solidFill>
                  <a:srgbClr val="000000"/>
                </a:solidFill>
                <a:latin typeface="Century Gothic"/>
              </a:rPr>
              <a:t> Section is worth 200 points</a:t>
            </a:r>
            <a:endParaRPr lang="en-US" sz="2800">
              <a:solidFill>
                <a:srgbClr val="000000"/>
              </a:solidFill>
              <a:latin typeface="Century Gothic" panose="020B0502020202020204" pitchFamily="34" charset="0"/>
            </a:endParaRPr>
          </a:p>
          <a:p>
            <a:pPr marL="1123315" lvl="1" indent="-561340" algn="ctr">
              <a:lnSpc>
                <a:spcPct val="150000"/>
              </a:lnSpc>
              <a:buFont typeface="Arial"/>
              <a:buChar char="•"/>
            </a:pPr>
            <a:r>
              <a:rPr lang="en-US" sz="2800" dirty="0">
                <a:solidFill>
                  <a:srgbClr val="000000"/>
                </a:solidFill>
                <a:latin typeface="Century Gothic"/>
              </a:rPr>
              <a:t>Each </a:t>
            </a:r>
            <a:r>
              <a:rPr lang="en-US" sz="2800" b="1" dirty="0">
                <a:solidFill>
                  <a:srgbClr val="FDB300"/>
                </a:solidFill>
                <a:latin typeface="Century Gothic"/>
              </a:rPr>
              <a:t>Gold</a:t>
            </a:r>
            <a:r>
              <a:rPr lang="en-US" sz="2800" dirty="0">
                <a:solidFill>
                  <a:srgbClr val="000000"/>
                </a:solidFill>
                <a:latin typeface="Century Gothic"/>
              </a:rPr>
              <a:t> Section is worth 300 points</a:t>
            </a:r>
            <a:r>
              <a:rPr lang="en-US" sz="3200" dirty="0">
                <a:solidFill>
                  <a:srgbClr val="000000"/>
                </a:solidFill>
                <a:latin typeface="Century Gothic"/>
              </a:rPr>
              <a:t> </a:t>
            </a:r>
            <a:endParaRPr lang="en-US" sz="3200" dirty="0">
              <a:solidFill>
                <a:srgbClr val="000000"/>
              </a:solidFill>
              <a:latin typeface="Century Gothic" panose="020B0502020202020204" pitchFamily="34" charset="0"/>
            </a:endParaRPr>
          </a:p>
          <a:p>
            <a:pPr marL="1123315" lvl="1" indent="-561340" algn="ctr">
              <a:lnSpc>
                <a:spcPct val="150000"/>
              </a:lnSpc>
              <a:buFont typeface="Arial"/>
              <a:buChar char="•"/>
            </a:pPr>
            <a:endParaRPr lang="en-US" sz="3200" dirty="0">
              <a:solidFill>
                <a:srgbClr val="000000"/>
              </a:solidFill>
              <a:latin typeface="Century Gothic"/>
            </a:endParaRPr>
          </a:p>
          <a:p>
            <a:pPr marL="1123315" lvl="1" indent="-561340" algn="ctr">
              <a:buFont typeface="Arial"/>
              <a:buChar char="•"/>
            </a:pPr>
            <a:r>
              <a:rPr lang="en-US" sz="2400" dirty="0">
                <a:solidFill>
                  <a:srgbClr val="000000"/>
                </a:solidFill>
                <a:latin typeface="Century Gothic"/>
              </a:rPr>
              <a:t>You can only earn one level per criteria, e.g., if you have earned silver for the volunteering criteria, you will earn 200 points.  You would not then also earn the 100 points for bronze.</a:t>
            </a:r>
            <a:endParaRPr lang="en-US" sz="2400" b="1">
              <a:solidFill>
                <a:srgbClr val="000000"/>
              </a:solidFill>
              <a:latin typeface="Century Gothic"/>
            </a:endParaRPr>
          </a:p>
          <a:p>
            <a:pPr marL="457200" algn="ctr">
              <a:buFont typeface="Arial"/>
              <a:buChar char="•"/>
            </a:pPr>
            <a:r>
              <a:rPr lang="en-US" sz="2400" dirty="0">
                <a:solidFill>
                  <a:srgbClr val="000000"/>
                </a:solidFill>
                <a:latin typeface="Century Gothic"/>
              </a:rPr>
              <a:t>To achieve a bronze in any section you must fulfil ALL the corresponding bronze criteria for that section.</a:t>
            </a:r>
          </a:p>
          <a:p>
            <a:pPr lvl="1" algn="ctr">
              <a:buFont typeface="Arial"/>
              <a:buChar char="•"/>
            </a:pPr>
            <a:r>
              <a:rPr lang="en-US" sz="2400" dirty="0">
                <a:solidFill>
                  <a:srgbClr val="000000"/>
                </a:solidFill>
                <a:latin typeface="Century Gothic"/>
              </a:rPr>
              <a:t>To achieve silver in any section you must fulfil all of the corresponding bronze and silver criteria.</a:t>
            </a:r>
            <a:endParaRPr lang="en-US" sz="2400">
              <a:latin typeface="Century Gothic"/>
              <a:ea typeface="Calibri"/>
              <a:cs typeface="Calibri"/>
            </a:endParaRPr>
          </a:p>
          <a:p>
            <a:pPr lvl="1" algn="ctr">
              <a:buFont typeface="Arial"/>
              <a:buChar char="•"/>
            </a:pPr>
            <a:r>
              <a:rPr lang="en-US" sz="2400" dirty="0">
                <a:solidFill>
                  <a:srgbClr val="000000"/>
                </a:solidFill>
                <a:latin typeface="Century Gothic"/>
              </a:rPr>
              <a:t>To achieve gold in section you must fulfil all of the corresponding bronze, silver, and gold criteria. You can only earn one level of points per section, either 0, 100, 200, or 300 points.</a:t>
            </a:r>
            <a:endParaRPr lang="en-US" sz="2400">
              <a:latin typeface="Century Gothic"/>
              <a:ea typeface="Calibri"/>
              <a:cs typeface="Calibri"/>
            </a:endParaRPr>
          </a:p>
          <a:p>
            <a:pPr marL="1123315" lvl="1" indent="-561340" algn="ctr">
              <a:buFont typeface="Arial"/>
              <a:buChar char="•"/>
            </a:pPr>
            <a:endParaRPr lang="en-US" sz="2000"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dirty="0">
                <a:solidFill>
                  <a:srgbClr val="000000"/>
                </a:solidFill>
                <a:latin typeface="esu v2"/>
              </a:rPr>
              <a:t>How scoring works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17210"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64812" y="258071"/>
            <a:ext cx="1912638" cy="181433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4" name="TextBox 4"/>
          <p:cNvSpPr txBox="1"/>
          <p:nvPr/>
        </p:nvSpPr>
        <p:spPr>
          <a:xfrm>
            <a:off x="2061104" y="2064435"/>
            <a:ext cx="14802229" cy="3617465"/>
          </a:xfrm>
          <a:prstGeom prst="rect">
            <a:avLst/>
          </a:prstGeom>
          <a:solidFill>
            <a:schemeClr val="bg1"/>
          </a:solidFill>
        </p:spPr>
        <p:txBody>
          <a:bodyPr wrap="square" lIns="0" tIns="0" rIns="0" bIns="0" rtlCol="0" anchor="t">
            <a:spAutoFit/>
          </a:bodyPr>
          <a:lstStyle/>
          <a:p>
            <a:pPr marL="1123315" lvl="1" indent="-561340" algn="ctr">
              <a:buFont typeface="Arial"/>
              <a:buChar char="•"/>
            </a:pPr>
            <a:r>
              <a:rPr lang="en-US" sz="3600" dirty="0">
                <a:solidFill>
                  <a:srgbClr val="000000"/>
                </a:solidFill>
                <a:latin typeface="Century Gothic"/>
              </a:rPr>
              <a:t>The clubs overall standard will be determined by the accumulated amount of points that have been obtained throughout the 8 different sections.  </a:t>
            </a:r>
            <a:endParaRPr lang="en-US" sz="3600">
              <a:latin typeface="Century Gothic"/>
            </a:endParaRPr>
          </a:p>
          <a:p>
            <a:pPr marL="1123315" lvl="1" indent="-561340" algn="ctr">
              <a:buFont typeface="Arial"/>
              <a:buChar char="•"/>
            </a:pPr>
            <a:endParaRPr lang="en-US" sz="3600" dirty="0">
              <a:solidFill>
                <a:srgbClr val="000000"/>
              </a:solidFill>
              <a:latin typeface="Century Gothic"/>
            </a:endParaRPr>
          </a:p>
          <a:p>
            <a:pPr marL="1123315" lvl="1" indent="-561340" algn="ctr">
              <a:buFont typeface="Arial"/>
              <a:buChar char="•"/>
            </a:pPr>
            <a:r>
              <a:rPr lang="en-US" sz="3600" dirty="0">
                <a:solidFill>
                  <a:srgbClr val="000000"/>
                </a:solidFill>
                <a:latin typeface="Century Gothic"/>
              </a:rPr>
              <a:t>The overall standard criteria can be seen below. </a:t>
            </a:r>
            <a:endParaRPr lang="en-US" sz="360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dirty="0">
                <a:solidFill>
                  <a:srgbClr val="000000"/>
                </a:solidFill>
                <a:latin typeface="esu v2"/>
              </a:rPr>
              <a:t>OVERALL scoring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graphicFrame>
        <p:nvGraphicFramePr>
          <p:cNvPr id="15" name="Table 14">
            <a:extLst>
              <a:ext uri="{FF2B5EF4-FFF2-40B4-BE49-F238E27FC236}">
                <a16:creationId xmlns:a16="http://schemas.microsoft.com/office/drawing/2014/main" id="{20F006DC-080A-5438-E79C-C91597F2E33D}"/>
              </a:ext>
            </a:extLst>
          </p:cNvPr>
          <p:cNvGraphicFramePr>
            <a:graphicFrameLocks noGrp="1"/>
          </p:cNvGraphicFramePr>
          <p:nvPr>
            <p:extLst>
              <p:ext uri="{D42A27DB-BD31-4B8C-83A1-F6EECF244321}">
                <p14:modId xmlns:p14="http://schemas.microsoft.com/office/powerpoint/2010/main" val="3490721633"/>
              </p:ext>
            </p:extLst>
          </p:nvPr>
        </p:nvGraphicFramePr>
        <p:xfrm>
          <a:off x="4924937" y="5673409"/>
          <a:ext cx="10223110" cy="2858862"/>
        </p:xfrm>
        <a:graphic>
          <a:graphicData uri="http://schemas.openxmlformats.org/drawingml/2006/table">
            <a:tbl>
              <a:tblPr firstRow="1" bandRow="1">
                <a:tableStyleId>{5940675A-B579-460E-94D1-54222C63F5DA}</a:tableStyleId>
              </a:tblPr>
              <a:tblGrid>
                <a:gridCol w="5111555">
                  <a:extLst>
                    <a:ext uri="{9D8B030D-6E8A-4147-A177-3AD203B41FA5}">
                      <a16:colId xmlns:a16="http://schemas.microsoft.com/office/drawing/2014/main" val="2757994654"/>
                    </a:ext>
                  </a:extLst>
                </a:gridCol>
                <a:gridCol w="5111555">
                  <a:extLst>
                    <a:ext uri="{9D8B030D-6E8A-4147-A177-3AD203B41FA5}">
                      <a16:colId xmlns:a16="http://schemas.microsoft.com/office/drawing/2014/main" val="1912414266"/>
                    </a:ext>
                  </a:extLst>
                </a:gridCol>
              </a:tblGrid>
              <a:tr h="952954">
                <a:tc>
                  <a:txBody>
                    <a:bodyPr/>
                    <a:lstStyle/>
                    <a:p>
                      <a:pPr lvl="0" algn="ctr">
                        <a:buNone/>
                      </a:pPr>
                      <a:r>
                        <a:rPr lang="en-GB" sz="4400" b="1" i="0" u="none" strike="noStrike" noProof="0" dirty="0">
                          <a:solidFill>
                            <a:srgbClr val="C16D00"/>
                          </a:solidFill>
                          <a:latin typeface="Century Gothic"/>
                        </a:rPr>
                        <a:t>BRONZE</a:t>
                      </a:r>
                      <a:endParaRPr lang="en-US" sz="4400" b="1">
                        <a:solidFill>
                          <a:srgbClr val="C16D00"/>
                        </a:solidFill>
                        <a:latin typeface="Century Gothic"/>
                      </a:endParaRPr>
                    </a:p>
                  </a:txBody>
                  <a:tcPr/>
                </a:tc>
                <a:tc>
                  <a:txBody>
                    <a:bodyPr/>
                    <a:lstStyle/>
                    <a:p>
                      <a:pPr algn="ctr"/>
                      <a:r>
                        <a:rPr lang="en-GB" sz="4400" dirty="0">
                          <a:latin typeface="Century Gothic"/>
                        </a:rPr>
                        <a:t>800-1099</a:t>
                      </a:r>
                    </a:p>
                  </a:txBody>
                  <a:tcPr/>
                </a:tc>
                <a:extLst>
                  <a:ext uri="{0D108BD9-81ED-4DB2-BD59-A6C34878D82A}">
                    <a16:rowId xmlns:a16="http://schemas.microsoft.com/office/drawing/2014/main" val="1732416446"/>
                  </a:ext>
                </a:extLst>
              </a:tr>
              <a:tr h="952954">
                <a:tc>
                  <a:txBody>
                    <a:bodyPr/>
                    <a:lstStyle/>
                    <a:p>
                      <a:pPr lvl="0" algn="ctr">
                        <a:buNone/>
                      </a:pPr>
                      <a:r>
                        <a:rPr lang="en-GB" sz="4400" b="1" i="0" u="none" strike="noStrike" noProof="0" dirty="0">
                          <a:solidFill>
                            <a:srgbClr val="D9D9D9"/>
                          </a:solidFill>
                          <a:latin typeface="Century Gothic"/>
                        </a:rPr>
                        <a:t>SILVER</a:t>
                      </a:r>
                      <a:endParaRPr lang="en-US" sz="4400" b="1">
                        <a:solidFill>
                          <a:srgbClr val="D9D9D9"/>
                        </a:solidFill>
                        <a:latin typeface="Century Gothic"/>
                      </a:endParaRPr>
                    </a:p>
                  </a:txBody>
                  <a:tcPr/>
                </a:tc>
                <a:tc>
                  <a:txBody>
                    <a:bodyPr/>
                    <a:lstStyle/>
                    <a:p>
                      <a:pPr algn="ctr"/>
                      <a:r>
                        <a:rPr lang="en-GB" sz="4400" dirty="0">
                          <a:latin typeface="Century Gothic"/>
                        </a:rPr>
                        <a:t>1100-1799</a:t>
                      </a:r>
                    </a:p>
                  </a:txBody>
                  <a:tcPr/>
                </a:tc>
                <a:extLst>
                  <a:ext uri="{0D108BD9-81ED-4DB2-BD59-A6C34878D82A}">
                    <a16:rowId xmlns:a16="http://schemas.microsoft.com/office/drawing/2014/main" val="613848757"/>
                  </a:ext>
                </a:extLst>
              </a:tr>
              <a:tr h="952954">
                <a:tc>
                  <a:txBody>
                    <a:bodyPr/>
                    <a:lstStyle/>
                    <a:p>
                      <a:pPr lvl="0" algn="ctr">
                        <a:buNone/>
                      </a:pPr>
                      <a:r>
                        <a:rPr lang="en-GB" sz="4400" b="1" i="0" u="none" strike="noStrike" noProof="0" dirty="0">
                          <a:solidFill>
                            <a:srgbClr val="FDB300"/>
                          </a:solidFill>
                          <a:latin typeface="Century Gothic"/>
                        </a:rPr>
                        <a:t>GOLD</a:t>
                      </a:r>
                      <a:endParaRPr lang="en-US" sz="4400" b="1">
                        <a:solidFill>
                          <a:srgbClr val="FDB300"/>
                        </a:solidFill>
                        <a:latin typeface="Century Gothic"/>
                      </a:endParaRPr>
                    </a:p>
                  </a:txBody>
                  <a:tcPr/>
                </a:tc>
                <a:tc>
                  <a:txBody>
                    <a:bodyPr/>
                    <a:lstStyle/>
                    <a:p>
                      <a:pPr algn="ctr"/>
                      <a:r>
                        <a:rPr lang="en-GB" sz="4400" dirty="0">
                          <a:latin typeface="Century Gothic"/>
                        </a:rPr>
                        <a:t>1800+</a:t>
                      </a:r>
                    </a:p>
                  </a:txBody>
                  <a:tcPr/>
                </a:tc>
                <a:extLst>
                  <a:ext uri="{0D108BD9-81ED-4DB2-BD59-A6C34878D82A}">
                    <a16:rowId xmlns:a16="http://schemas.microsoft.com/office/drawing/2014/main" val="2410066521"/>
                  </a:ext>
                </a:extLst>
              </a:tr>
            </a:tbl>
          </a:graphicData>
        </a:graphic>
      </p:graphicFrame>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Tree>
    <p:extLst>
      <p:ext uri="{BB962C8B-B14F-4D97-AF65-F5344CB8AC3E}">
        <p14:creationId xmlns:p14="http://schemas.microsoft.com/office/powerpoint/2010/main" val="28582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4" name="TextBox 4"/>
          <p:cNvSpPr txBox="1"/>
          <p:nvPr/>
        </p:nvSpPr>
        <p:spPr>
          <a:xfrm>
            <a:off x="2061104" y="2064435"/>
            <a:ext cx="14802229" cy="3963714"/>
          </a:xfrm>
          <a:prstGeom prst="rect">
            <a:avLst/>
          </a:prstGeom>
          <a:solidFill>
            <a:schemeClr val="bg1"/>
          </a:solidFill>
        </p:spPr>
        <p:txBody>
          <a:bodyPr wrap="square" lIns="0" tIns="0" rIns="0" bIns="0" rtlCol="0" anchor="t">
            <a:spAutoFit/>
          </a:bodyPr>
          <a:lstStyle/>
          <a:p>
            <a:pPr marL="1123315" lvl="1" indent="-561340" algn="ctr">
              <a:lnSpc>
                <a:spcPts val="7285"/>
              </a:lnSpc>
              <a:buFont typeface="Arial"/>
              <a:buChar char="•"/>
            </a:pPr>
            <a:endParaRPr lang="en-US" sz="2800" dirty="0">
              <a:solidFill>
                <a:srgbClr val="000000"/>
              </a:solidFill>
              <a:latin typeface="Century Gothic"/>
            </a:endParaRPr>
          </a:p>
          <a:p>
            <a:pPr marL="1123315" lvl="1" indent="-561340" algn="ctr">
              <a:lnSpc>
                <a:spcPts val="7284"/>
              </a:lnSpc>
              <a:buFont typeface="Arial"/>
              <a:buChar char="•"/>
            </a:pPr>
            <a:endParaRPr lang="en-US" sz="2800" dirty="0">
              <a:solidFill>
                <a:srgbClr val="000000"/>
              </a:solidFill>
              <a:latin typeface="Century Gothic"/>
            </a:endParaRPr>
          </a:p>
          <a:p>
            <a:pPr marL="1123315" lvl="1" indent="-561340" algn="ctr">
              <a:buFont typeface="Arial"/>
              <a:buChar char="•"/>
            </a:pPr>
            <a:endParaRPr lang="en-US" sz="2000"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a:p>
            <a:pPr marL="1123315" lvl="1" indent="-561340">
              <a:lnSpc>
                <a:spcPts val="7284"/>
              </a:lnSpc>
              <a:buFont typeface="Arial"/>
              <a:buChar char="•"/>
            </a:pPr>
            <a:endParaRPr lang="en-US" sz="5200" b="1" dirty="0">
              <a:solidFill>
                <a:srgbClr val="000000"/>
              </a:solidFill>
              <a:latin typeface="Century Gothic" panose="020B0502020202020204" pitchFamily="34" charset="0"/>
            </a:endParaRPr>
          </a:p>
        </p:txBody>
      </p:sp>
      <p:sp>
        <p:nvSpPr>
          <p:cNvPr id="5" name="TextBox 5"/>
          <p:cNvSpPr txBox="1"/>
          <p:nvPr/>
        </p:nvSpPr>
        <p:spPr>
          <a:xfrm>
            <a:off x="2560279" y="515937"/>
            <a:ext cx="13798621" cy="1208408"/>
          </a:xfrm>
          <a:prstGeom prst="rect">
            <a:avLst/>
          </a:prstGeom>
        </p:spPr>
        <p:txBody>
          <a:bodyPr wrap="square" lIns="0" tIns="0" rIns="0" bIns="0" rtlCol="0" anchor="t">
            <a:spAutoFit/>
          </a:bodyPr>
          <a:lstStyle/>
          <a:p>
            <a:pPr algn="just">
              <a:lnSpc>
                <a:spcPts val="10860"/>
              </a:lnSpc>
            </a:pPr>
            <a:r>
              <a:rPr lang="en-US" sz="6000" dirty="0">
                <a:solidFill>
                  <a:srgbClr val="000000"/>
                </a:solidFill>
                <a:latin typeface="esu v2"/>
              </a:rPr>
              <a:t>Section 1 – committee members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63847" y="80381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34619" y="258071"/>
            <a:ext cx="1912638" cy="1814334"/>
          </a:xfrm>
          <a:prstGeom prst="rect">
            <a:avLst/>
          </a:prstGeom>
        </p:spPr>
      </p:pic>
      <p:graphicFrame>
        <p:nvGraphicFramePr>
          <p:cNvPr id="17" name="Table 16">
            <a:extLst>
              <a:ext uri="{FF2B5EF4-FFF2-40B4-BE49-F238E27FC236}">
                <a16:creationId xmlns:a16="http://schemas.microsoft.com/office/drawing/2014/main" id="{3CFF5529-F81A-1CE2-7D7F-8E0220E50A7A}"/>
              </a:ext>
            </a:extLst>
          </p:cNvPr>
          <p:cNvGraphicFramePr>
            <a:graphicFrameLocks noGrp="1"/>
          </p:cNvGraphicFramePr>
          <p:nvPr>
            <p:extLst>
              <p:ext uri="{D42A27DB-BD31-4B8C-83A1-F6EECF244321}">
                <p14:modId xmlns:p14="http://schemas.microsoft.com/office/powerpoint/2010/main" val="3035410644"/>
              </p:ext>
            </p:extLst>
          </p:nvPr>
        </p:nvGraphicFramePr>
        <p:xfrm>
          <a:off x="9459310" y="8808982"/>
          <a:ext cx="6740946" cy="1484496"/>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532086">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graphicFrame>
        <p:nvGraphicFramePr>
          <p:cNvPr id="15" name="Table 14">
            <a:extLst>
              <a:ext uri="{FF2B5EF4-FFF2-40B4-BE49-F238E27FC236}">
                <a16:creationId xmlns:a16="http://schemas.microsoft.com/office/drawing/2014/main" id="{AD70FEB9-AA1C-88DE-F82D-B35E3F217F18}"/>
              </a:ext>
            </a:extLst>
          </p:cNvPr>
          <p:cNvGraphicFramePr>
            <a:graphicFrameLocks noGrp="1"/>
          </p:cNvGraphicFramePr>
          <p:nvPr>
            <p:extLst>
              <p:ext uri="{D42A27DB-BD31-4B8C-83A1-F6EECF244321}">
                <p14:modId xmlns:p14="http://schemas.microsoft.com/office/powerpoint/2010/main" val="145056652"/>
              </p:ext>
            </p:extLst>
          </p:nvPr>
        </p:nvGraphicFramePr>
        <p:xfrm>
          <a:off x="2243137" y="2075136"/>
          <a:ext cx="13794316" cy="6736143"/>
        </p:xfrm>
        <a:graphic>
          <a:graphicData uri="http://schemas.openxmlformats.org/drawingml/2006/table">
            <a:tbl>
              <a:tblPr firstRow="1" bandRow="1">
                <a:tableStyleId>{5940675A-B579-460E-94D1-54222C63F5DA}</a:tableStyleId>
              </a:tblPr>
              <a:tblGrid>
                <a:gridCol w="3448579">
                  <a:extLst>
                    <a:ext uri="{9D8B030D-6E8A-4147-A177-3AD203B41FA5}">
                      <a16:colId xmlns:a16="http://schemas.microsoft.com/office/drawing/2014/main" val="1968880707"/>
                    </a:ext>
                  </a:extLst>
                </a:gridCol>
                <a:gridCol w="3448579">
                  <a:extLst>
                    <a:ext uri="{9D8B030D-6E8A-4147-A177-3AD203B41FA5}">
                      <a16:colId xmlns:a16="http://schemas.microsoft.com/office/drawing/2014/main" val="2661600914"/>
                    </a:ext>
                  </a:extLst>
                </a:gridCol>
                <a:gridCol w="3448579">
                  <a:extLst>
                    <a:ext uri="{9D8B030D-6E8A-4147-A177-3AD203B41FA5}">
                      <a16:colId xmlns:a16="http://schemas.microsoft.com/office/drawing/2014/main" val="497151032"/>
                    </a:ext>
                  </a:extLst>
                </a:gridCol>
                <a:gridCol w="3448579">
                  <a:extLst>
                    <a:ext uri="{9D8B030D-6E8A-4147-A177-3AD203B41FA5}">
                      <a16:colId xmlns:a16="http://schemas.microsoft.com/office/drawing/2014/main" val="765561661"/>
                    </a:ext>
                  </a:extLst>
                </a:gridCol>
              </a:tblGrid>
              <a:tr h="600373">
                <a:tc gridSpan="4">
                  <a:txBody>
                    <a:bodyPr/>
                    <a:lstStyle/>
                    <a:p>
                      <a:pPr algn="ctr"/>
                      <a:r>
                        <a:rPr lang="en-GB" sz="3200" b="1" u="none" dirty="0">
                          <a:latin typeface="Century Gothic"/>
                        </a:rPr>
                        <a:t>Section 1 – Committee Members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750467">
                <a:tc>
                  <a:txBody>
                    <a:bodyPr/>
                    <a:lstStyle/>
                    <a:p>
                      <a:pPr algn="ctr"/>
                      <a:r>
                        <a:rPr lang="en-GB" sz="2400" b="1" dirty="0">
                          <a:latin typeface="Century Gothic"/>
                        </a:rPr>
                        <a:t>STANDARD </a:t>
                      </a:r>
                    </a:p>
                  </a:txBody>
                  <a:tcPr/>
                </a:tc>
                <a:tc>
                  <a:txBody>
                    <a:bodyPr/>
                    <a:lstStyle/>
                    <a:p>
                      <a:pPr algn="ctr"/>
                      <a:r>
                        <a:rPr lang="en-GB" sz="2400" b="1" dirty="0">
                          <a:latin typeface="Century Gothic"/>
                        </a:rPr>
                        <a:t>Required Positions </a:t>
                      </a:r>
                    </a:p>
                  </a:txBody>
                  <a:tcPr/>
                </a:tc>
                <a:tc>
                  <a:txBody>
                    <a:bodyPr/>
                    <a:lstStyle/>
                    <a:p>
                      <a:pPr algn="ctr"/>
                      <a:r>
                        <a:rPr lang="en-GB" sz="2400" b="1" dirty="0">
                          <a:latin typeface="Century Gothic"/>
                        </a:rPr>
                        <a:t>Name of the individual who hold this position </a:t>
                      </a:r>
                    </a:p>
                  </a:txBody>
                  <a:tcPr/>
                </a:tc>
                <a:tc>
                  <a:txBody>
                    <a:bodyPr/>
                    <a:lstStyle/>
                    <a:p>
                      <a:pPr algn="ctr"/>
                      <a:r>
                        <a:rPr lang="en-GB" sz="2400" b="1" dirty="0">
                          <a:latin typeface="Century Gothic"/>
                        </a:rPr>
                        <a:t>Email of individual </a:t>
                      </a:r>
                    </a:p>
                  </a:txBody>
                  <a:tcPr/>
                </a:tc>
                <a:extLst>
                  <a:ext uri="{0D108BD9-81ED-4DB2-BD59-A6C34878D82A}">
                    <a16:rowId xmlns:a16="http://schemas.microsoft.com/office/drawing/2014/main" val="1986402513"/>
                  </a:ext>
                </a:extLst>
              </a:tr>
              <a:tr h="390242">
                <a:tc rowSpan="4">
                  <a:txBody>
                    <a:bodyPr/>
                    <a:lstStyle/>
                    <a:p>
                      <a:pPr algn="ctr"/>
                      <a:r>
                        <a:rPr lang="en-GB" sz="2800" b="1" dirty="0">
                          <a:latin typeface="Century Gothic"/>
                        </a:rPr>
                        <a:t>Bronze </a:t>
                      </a:r>
                    </a:p>
                  </a:txBody>
                  <a:tcPr>
                    <a:solidFill>
                      <a:srgbClr val="C16D00"/>
                    </a:solidFill>
                  </a:tcPr>
                </a:tc>
                <a:tc>
                  <a:txBody>
                    <a:bodyPr/>
                    <a:lstStyle/>
                    <a:p>
                      <a:pPr algn="ctr"/>
                      <a:r>
                        <a:rPr lang="en-GB" sz="2000" dirty="0">
                          <a:latin typeface="Century Gothic"/>
                        </a:rPr>
                        <a:t>President </a:t>
                      </a:r>
                    </a:p>
                  </a:txBody>
                  <a:tcPr/>
                </a:tc>
                <a:tc>
                  <a:txBody>
                    <a:bodyPr/>
                    <a:lstStyle/>
                    <a:p>
                      <a:r>
                        <a:rPr lang="en-GB" sz="2000" dirty="0">
                          <a:latin typeface="Century Gothic"/>
                        </a:rPr>
                        <a:t>1</a:t>
                      </a:r>
                    </a:p>
                  </a:txBody>
                  <a:tcPr/>
                </a:tc>
                <a:tc>
                  <a:txBody>
                    <a:bodyPr/>
                    <a:lstStyle/>
                    <a:p>
                      <a:endParaRPr lang="en-GB" sz="2000" dirty="0">
                        <a:latin typeface="Century Gothic"/>
                      </a:endParaRPr>
                    </a:p>
                  </a:txBody>
                  <a:tcPr/>
                </a:tc>
                <a:extLst>
                  <a:ext uri="{0D108BD9-81ED-4DB2-BD59-A6C34878D82A}">
                    <a16:rowId xmlns:a16="http://schemas.microsoft.com/office/drawing/2014/main" val="269659494"/>
                  </a:ext>
                </a:extLst>
              </a:tr>
              <a:tr h="390242">
                <a:tc vMerge="1">
                  <a:txBody>
                    <a:bodyPr/>
                    <a:lstStyle/>
                    <a:p>
                      <a:pPr algn="ctr"/>
                      <a:endParaRPr lang="en-GB" sz="2400" b="1" dirty="0">
                        <a:latin typeface="Century Gothic"/>
                      </a:endParaRPr>
                    </a:p>
                  </a:txBody>
                  <a:tcPr>
                    <a:solidFill>
                      <a:srgbClr val="C16D00"/>
                    </a:solidFill>
                  </a:tcPr>
                </a:tc>
                <a:tc>
                  <a:txBody>
                    <a:bodyPr/>
                    <a:lstStyle/>
                    <a:p>
                      <a:pPr lvl="0" algn="ctr">
                        <a:buNone/>
                      </a:pPr>
                      <a:r>
                        <a:rPr lang="en-GB" sz="2000" dirty="0">
                          <a:latin typeface="Century Gothic"/>
                        </a:rPr>
                        <a:t>Vice-President</a:t>
                      </a:r>
                    </a:p>
                  </a:txBody>
                  <a:tcPr/>
                </a:tc>
                <a:tc>
                  <a:txBody>
                    <a:bodyPr/>
                    <a:lstStyle/>
                    <a:p>
                      <a:pPr lvl="0">
                        <a:buNone/>
                      </a:pPr>
                      <a:r>
                        <a:rPr lang="en-GB" sz="2000" dirty="0">
                          <a:latin typeface="Century Gothic"/>
                        </a:rPr>
                        <a:t>2</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4078355167"/>
                  </a:ext>
                </a:extLst>
              </a:tr>
              <a:tr h="390242">
                <a:tc vMerge="1">
                  <a:txBody>
                    <a:bodyPr/>
                    <a:lstStyle/>
                    <a:p>
                      <a:pPr algn="ctr"/>
                      <a:endParaRPr lang="en-GB" sz="2400" b="1" dirty="0">
                        <a:latin typeface="Century Gothic"/>
                      </a:endParaRPr>
                    </a:p>
                  </a:txBody>
                  <a:tcPr>
                    <a:solidFill>
                      <a:srgbClr val="C16D00"/>
                    </a:solidFill>
                  </a:tcPr>
                </a:tc>
                <a:tc>
                  <a:txBody>
                    <a:bodyPr/>
                    <a:lstStyle/>
                    <a:p>
                      <a:pPr lvl="0" algn="ctr">
                        <a:buNone/>
                      </a:pPr>
                      <a:r>
                        <a:rPr lang="en-GB" sz="2000" dirty="0">
                          <a:latin typeface="Century Gothic"/>
                        </a:rPr>
                        <a:t>Treasurer</a:t>
                      </a:r>
                    </a:p>
                  </a:txBody>
                  <a:tcPr/>
                </a:tc>
                <a:tc>
                  <a:txBody>
                    <a:bodyPr/>
                    <a:lstStyle/>
                    <a:p>
                      <a:pPr lvl="0">
                        <a:buNone/>
                      </a:pPr>
                      <a:r>
                        <a:rPr lang="en-GB" sz="2000" dirty="0">
                          <a:latin typeface="Century Gothic"/>
                        </a:rPr>
                        <a:t>3</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2017728955"/>
                  </a:ext>
                </a:extLst>
              </a:tr>
              <a:tr h="390242">
                <a:tc vMerge="1">
                  <a:txBody>
                    <a:bodyPr/>
                    <a:lstStyle/>
                    <a:p>
                      <a:pPr algn="ctr"/>
                      <a:endParaRPr lang="en-GB" sz="2400" b="1" dirty="0">
                        <a:latin typeface="Century Gothic"/>
                      </a:endParaRPr>
                    </a:p>
                  </a:txBody>
                  <a:tcPr>
                    <a:solidFill>
                      <a:srgbClr val="C16D00"/>
                    </a:solidFill>
                  </a:tcPr>
                </a:tc>
                <a:tc>
                  <a:txBody>
                    <a:bodyPr/>
                    <a:lstStyle/>
                    <a:p>
                      <a:pPr lvl="0" algn="ctr">
                        <a:buNone/>
                      </a:pPr>
                      <a:r>
                        <a:rPr lang="en-GB" sz="2000" dirty="0">
                          <a:latin typeface="Century Gothic"/>
                        </a:rPr>
                        <a:t>Welfare Officer</a:t>
                      </a:r>
                    </a:p>
                  </a:txBody>
                  <a:tcPr/>
                </a:tc>
                <a:tc>
                  <a:txBody>
                    <a:bodyPr/>
                    <a:lstStyle/>
                    <a:p>
                      <a:pPr lvl="0">
                        <a:buNone/>
                      </a:pPr>
                      <a:r>
                        <a:rPr lang="en-GB" sz="2000" dirty="0">
                          <a:latin typeface="Century Gothic"/>
                        </a:rPr>
                        <a:t>4</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807970579"/>
                  </a:ext>
                </a:extLst>
              </a:tr>
              <a:tr h="750467">
                <a:tc rowSpan="2">
                  <a:txBody>
                    <a:bodyPr/>
                    <a:lstStyle/>
                    <a:p>
                      <a:pPr algn="ctr"/>
                      <a:r>
                        <a:rPr lang="en-GB" sz="2800" b="1" dirty="0">
                          <a:latin typeface="Century Gothic"/>
                        </a:rPr>
                        <a:t>Silver </a:t>
                      </a:r>
                    </a:p>
                  </a:txBody>
                  <a:tcPr>
                    <a:solidFill>
                      <a:srgbClr val="D9D9D9"/>
                    </a:solidFill>
                  </a:tcPr>
                </a:tc>
                <a:tc rowSpan="2">
                  <a:txBody>
                    <a:bodyPr/>
                    <a:lstStyle/>
                    <a:p>
                      <a:pPr algn="ctr"/>
                      <a:r>
                        <a:rPr lang="en-GB" sz="2000" dirty="0">
                          <a:latin typeface="Century Gothic"/>
                        </a:rPr>
                        <a:t> + Any two additional committee roles, please include these roles next to the individual's name. </a:t>
                      </a:r>
                    </a:p>
                  </a:txBody>
                  <a:tcPr/>
                </a:tc>
                <a:tc>
                  <a:txBody>
                    <a:bodyPr/>
                    <a:lstStyle/>
                    <a:p>
                      <a:r>
                        <a:rPr lang="en-GB" sz="2000" dirty="0">
                          <a:latin typeface="Century Gothic"/>
                        </a:rPr>
                        <a:t>5</a:t>
                      </a:r>
                    </a:p>
                  </a:txBody>
                  <a:tcPr/>
                </a:tc>
                <a:tc>
                  <a:txBody>
                    <a:bodyPr/>
                    <a:lstStyle/>
                    <a:p>
                      <a:endParaRPr lang="en-GB" sz="2000" dirty="0">
                        <a:latin typeface="Century Gothic"/>
                      </a:endParaRPr>
                    </a:p>
                  </a:txBody>
                  <a:tcPr/>
                </a:tc>
                <a:extLst>
                  <a:ext uri="{0D108BD9-81ED-4DB2-BD59-A6C34878D82A}">
                    <a16:rowId xmlns:a16="http://schemas.microsoft.com/office/drawing/2014/main" val="2253654000"/>
                  </a:ext>
                </a:extLst>
              </a:tr>
              <a:tr h="750467">
                <a:tc vMerge="1">
                  <a:txBody>
                    <a:bodyPr/>
                    <a:lstStyle/>
                    <a:p>
                      <a:pPr algn="ctr"/>
                      <a:endParaRPr lang="en-GB" sz="2400" b="1" dirty="0">
                        <a:latin typeface="Century Gothic"/>
                      </a:endParaRPr>
                    </a:p>
                  </a:txBody>
                  <a:tcPr>
                    <a:solidFill>
                      <a:srgbClr val="D9D9D9"/>
                    </a:solidFill>
                  </a:tcPr>
                </a:tc>
                <a:tc vMerge="1">
                  <a:txBody>
                    <a:bodyPr/>
                    <a:lstStyle/>
                    <a:p>
                      <a:pPr algn="ctr"/>
                      <a:endParaRPr lang="en-GB" dirty="0">
                        <a:latin typeface="Century Gothic"/>
                      </a:endParaRPr>
                    </a:p>
                  </a:txBody>
                  <a:tcPr/>
                </a:tc>
                <a:tc>
                  <a:txBody>
                    <a:bodyPr/>
                    <a:lstStyle/>
                    <a:p>
                      <a:pPr lvl="0">
                        <a:buNone/>
                      </a:pPr>
                      <a:r>
                        <a:rPr lang="en-GB" sz="2000" dirty="0">
                          <a:latin typeface="Century Gothic"/>
                        </a:rPr>
                        <a:t>6</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3018492121"/>
                  </a:ext>
                </a:extLst>
              </a:tr>
              <a:tr h="930578">
                <a:tc rowSpan="2">
                  <a:txBody>
                    <a:bodyPr/>
                    <a:lstStyle/>
                    <a:p>
                      <a:pPr algn="ctr"/>
                      <a:r>
                        <a:rPr lang="en-GB" sz="2800" b="1" dirty="0">
                          <a:latin typeface="Century Gothic"/>
                        </a:rPr>
                        <a:t>Gold </a:t>
                      </a:r>
                    </a:p>
                  </a:txBody>
                  <a:tcPr>
                    <a:solidFill>
                      <a:srgbClr val="FDB300"/>
                    </a:solidFill>
                  </a:tcPr>
                </a:tc>
                <a:tc rowSpan="2">
                  <a:txBody>
                    <a:bodyPr/>
                    <a:lstStyle/>
                    <a:p>
                      <a:pPr lvl="0" algn="ctr">
                        <a:buNone/>
                      </a:pPr>
                      <a:r>
                        <a:rPr lang="en-GB" sz="2000" b="0" i="0" u="none" strike="noStrike" noProof="0" dirty="0">
                          <a:solidFill>
                            <a:srgbClr val="000000"/>
                          </a:solidFill>
                          <a:latin typeface="Century Gothic"/>
                        </a:rPr>
                        <a:t>+ Any two additional committee roles, please include these roles next to the individual's name.</a:t>
                      </a:r>
                      <a:endParaRPr lang="en-GB" sz="2000" dirty="0">
                        <a:latin typeface="Century Gothic"/>
                      </a:endParaRPr>
                    </a:p>
                  </a:txBody>
                  <a:tcPr/>
                </a:tc>
                <a:tc>
                  <a:txBody>
                    <a:bodyPr/>
                    <a:lstStyle/>
                    <a:p>
                      <a:r>
                        <a:rPr lang="en-GB" sz="2000" dirty="0">
                          <a:latin typeface="Century Gothic"/>
                        </a:rPr>
                        <a:t>7</a:t>
                      </a:r>
                    </a:p>
                  </a:txBody>
                  <a:tcPr/>
                </a:tc>
                <a:tc>
                  <a:txBody>
                    <a:bodyPr/>
                    <a:lstStyle/>
                    <a:p>
                      <a:endParaRPr lang="en-GB" sz="2000" dirty="0">
                        <a:latin typeface="Century Gothic"/>
                      </a:endParaRPr>
                    </a:p>
                  </a:txBody>
                  <a:tcPr/>
                </a:tc>
                <a:extLst>
                  <a:ext uri="{0D108BD9-81ED-4DB2-BD59-A6C34878D82A}">
                    <a16:rowId xmlns:a16="http://schemas.microsoft.com/office/drawing/2014/main" val="2316277842"/>
                  </a:ext>
                </a:extLst>
              </a:tr>
              <a:tr h="930578">
                <a:tc vMerge="1">
                  <a:txBody>
                    <a:bodyPr/>
                    <a:lstStyle/>
                    <a:p>
                      <a:pPr algn="ctr"/>
                      <a:endParaRPr lang="en-GB" sz="2400" b="1" dirty="0">
                        <a:latin typeface="Century Gothic"/>
                      </a:endParaRPr>
                    </a:p>
                  </a:txBody>
                  <a:tcPr>
                    <a:solidFill>
                      <a:srgbClr val="FDB300"/>
                    </a:solidFill>
                  </a:tcPr>
                </a:tc>
                <a:tc vMerge="1">
                  <a:txBody>
                    <a:bodyPr/>
                    <a:lstStyle/>
                    <a:p>
                      <a:pPr lvl="0" algn="ctr">
                        <a:buNone/>
                      </a:pPr>
                      <a:endParaRPr lang="en-GB" dirty="0">
                        <a:latin typeface="Century Gothic"/>
                      </a:endParaRPr>
                    </a:p>
                  </a:txBody>
                  <a:tcPr/>
                </a:tc>
                <a:tc>
                  <a:txBody>
                    <a:bodyPr/>
                    <a:lstStyle/>
                    <a:p>
                      <a:pPr lvl="0">
                        <a:buNone/>
                      </a:pPr>
                      <a:r>
                        <a:rPr lang="en-GB" sz="2000" dirty="0">
                          <a:latin typeface="Century Gothic"/>
                        </a:rPr>
                        <a:t>8</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3101241923"/>
                  </a:ext>
                </a:extLst>
              </a:tr>
            </a:tbl>
          </a:graphicData>
        </a:graphic>
      </p:graphicFrame>
    </p:spTree>
    <p:extLst>
      <p:ext uri="{BB962C8B-B14F-4D97-AF65-F5344CB8AC3E}">
        <p14:creationId xmlns:p14="http://schemas.microsoft.com/office/powerpoint/2010/main" val="3824339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208408"/>
          </a:xfrm>
          <a:prstGeom prst="rect">
            <a:avLst/>
          </a:prstGeom>
        </p:spPr>
        <p:txBody>
          <a:bodyPr wrap="square" lIns="0" tIns="0" rIns="0" bIns="0" rtlCol="0" anchor="t">
            <a:spAutoFit/>
          </a:bodyPr>
          <a:lstStyle/>
          <a:p>
            <a:pPr algn="just">
              <a:lnSpc>
                <a:spcPts val="10860"/>
              </a:lnSpc>
            </a:pPr>
            <a:r>
              <a:rPr lang="en-US" sz="6000" dirty="0">
                <a:solidFill>
                  <a:srgbClr val="000000"/>
                </a:solidFill>
                <a:latin typeface="esu v2"/>
              </a:rPr>
              <a:t>Section 2 – volunteering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49559" y="8050418"/>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42502" y="297485"/>
            <a:ext cx="1912638" cy="1814334"/>
          </a:xfrm>
          <a:prstGeom prst="rect">
            <a:avLst/>
          </a:prstGeom>
        </p:spPr>
      </p:pic>
      <p:graphicFrame>
        <p:nvGraphicFramePr>
          <p:cNvPr id="4" name="Table 3">
            <a:extLst>
              <a:ext uri="{FF2B5EF4-FFF2-40B4-BE49-F238E27FC236}">
                <a16:creationId xmlns:a16="http://schemas.microsoft.com/office/drawing/2014/main" id="{E2CB9AC0-9266-E4B4-E3D1-3B85789FA464}"/>
              </a:ext>
            </a:extLst>
          </p:cNvPr>
          <p:cNvGraphicFramePr>
            <a:graphicFrameLocks noGrp="1"/>
          </p:cNvGraphicFramePr>
          <p:nvPr>
            <p:extLst>
              <p:ext uri="{D42A27DB-BD31-4B8C-83A1-F6EECF244321}">
                <p14:modId xmlns:p14="http://schemas.microsoft.com/office/powerpoint/2010/main" val="1830541220"/>
              </p:ext>
            </p:extLst>
          </p:nvPr>
        </p:nvGraphicFramePr>
        <p:xfrm>
          <a:off x="2243137" y="2114550"/>
          <a:ext cx="13794316" cy="6370383"/>
        </p:xfrm>
        <a:graphic>
          <a:graphicData uri="http://schemas.openxmlformats.org/drawingml/2006/table">
            <a:tbl>
              <a:tblPr firstRow="1" bandRow="1">
                <a:tableStyleId>{5940675A-B579-460E-94D1-54222C63F5DA}</a:tableStyleId>
              </a:tblPr>
              <a:tblGrid>
                <a:gridCol w="3448579">
                  <a:extLst>
                    <a:ext uri="{9D8B030D-6E8A-4147-A177-3AD203B41FA5}">
                      <a16:colId xmlns:a16="http://schemas.microsoft.com/office/drawing/2014/main" val="1968880707"/>
                    </a:ext>
                  </a:extLst>
                </a:gridCol>
                <a:gridCol w="3448579">
                  <a:extLst>
                    <a:ext uri="{9D8B030D-6E8A-4147-A177-3AD203B41FA5}">
                      <a16:colId xmlns:a16="http://schemas.microsoft.com/office/drawing/2014/main" val="2661600914"/>
                    </a:ext>
                  </a:extLst>
                </a:gridCol>
                <a:gridCol w="3448579">
                  <a:extLst>
                    <a:ext uri="{9D8B030D-6E8A-4147-A177-3AD203B41FA5}">
                      <a16:colId xmlns:a16="http://schemas.microsoft.com/office/drawing/2014/main" val="497151032"/>
                    </a:ext>
                  </a:extLst>
                </a:gridCol>
                <a:gridCol w="3448579">
                  <a:extLst>
                    <a:ext uri="{9D8B030D-6E8A-4147-A177-3AD203B41FA5}">
                      <a16:colId xmlns:a16="http://schemas.microsoft.com/office/drawing/2014/main" val="765561661"/>
                    </a:ext>
                  </a:extLst>
                </a:gridCol>
              </a:tblGrid>
              <a:tr h="600373">
                <a:tc gridSpan="4">
                  <a:txBody>
                    <a:bodyPr/>
                    <a:lstStyle/>
                    <a:p>
                      <a:pPr algn="ctr"/>
                      <a:r>
                        <a:rPr lang="en-GB" sz="3200" b="1" u="none" dirty="0">
                          <a:latin typeface="Century Gothic"/>
                        </a:rPr>
                        <a:t>Section 2 – Event Volunteering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750467">
                <a:tc>
                  <a:txBody>
                    <a:bodyPr/>
                    <a:lstStyle/>
                    <a:p>
                      <a:pPr algn="ctr"/>
                      <a:r>
                        <a:rPr lang="en-GB" sz="2400" b="1" dirty="0">
                          <a:latin typeface="Century Gothic"/>
                        </a:rPr>
                        <a:t>STANDARD </a:t>
                      </a:r>
                    </a:p>
                  </a:txBody>
                  <a:tcPr/>
                </a:tc>
                <a:tc>
                  <a:txBody>
                    <a:bodyPr/>
                    <a:lstStyle/>
                    <a:p>
                      <a:pPr algn="ctr"/>
                      <a:r>
                        <a:rPr lang="en-GB" sz="2400" b="1" dirty="0">
                          <a:latin typeface="Century Gothic"/>
                        </a:rPr>
                        <a:t>Required Events</a:t>
                      </a:r>
                    </a:p>
                  </a:txBody>
                  <a:tcPr/>
                </a:tc>
                <a:tc>
                  <a:txBody>
                    <a:bodyPr/>
                    <a:lstStyle/>
                    <a:p>
                      <a:pPr algn="ctr"/>
                      <a:r>
                        <a:rPr lang="en-GB" sz="2400" b="1" dirty="0">
                          <a:latin typeface="Century Gothic"/>
                        </a:rPr>
                        <a:t>Name of Event</a:t>
                      </a:r>
                    </a:p>
                  </a:txBody>
                  <a:tcPr/>
                </a:tc>
                <a:tc>
                  <a:txBody>
                    <a:bodyPr/>
                    <a:lstStyle/>
                    <a:p>
                      <a:pPr algn="ctr"/>
                      <a:r>
                        <a:rPr lang="en-GB" sz="2400" b="1" dirty="0">
                          <a:latin typeface="Century Gothic"/>
                        </a:rPr>
                        <a:t>Club volunteers at event</a:t>
                      </a:r>
                    </a:p>
                  </a:txBody>
                  <a:tcPr/>
                </a:tc>
                <a:extLst>
                  <a:ext uri="{0D108BD9-81ED-4DB2-BD59-A6C34878D82A}">
                    <a16:rowId xmlns:a16="http://schemas.microsoft.com/office/drawing/2014/main" val="1986402513"/>
                  </a:ext>
                </a:extLst>
              </a:tr>
              <a:tr h="390242">
                <a:tc rowSpan="4">
                  <a:txBody>
                    <a:bodyPr/>
                    <a:lstStyle/>
                    <a:p>
                      <a:pPr algn="ctr"/>
                      <a:r>
                        <a:rPr lang="en-GB" sz="2800" b="1" dirty="0">
                          <a:latin typeface="Century Gothic"/>
                        </a:rPr>
                        <a:t>Bronze </a:t>
                      </a:r>
                    </a:p>
                  </a:txBody>
                  <a:tcPr>
                    <a:solidFill>
                      <a:srgbClr val="C16D00"/>
                    </a:solidFill>
                  </a:tcPr>
                </a:tc>
                <a:tc rowSpan="4">
                  <a:txBody>
                    <a:bodyPr/>
                    <a:lstStyle/>
                    <a:p>
                      <a:pPr algn="ctr"/>
                      <a:r>
                        <a:rPr lang="en-GB" sz="2000" dirty="0">
                          <a:latin typeface="Century Gothic"/>
                        </a:rPr>
                        <a:t>2</a:t>
                      </a:r>
                    </a:p>
                  </a:txBody>
                  <a:tcPr/>
                </a:tc>
                <a:tc rowSpan="2">
                  <a:txBody>
                    <a:bodyPr/>
                    <a:lstStyle/>
                    <a:p>
                      <a:endParaRPr lang="en-GB" sz="2000" dirty="0">
                        <a:latin typeface="Century Gothic"/>
                      </a:endParaRPr>
                    </a:p>
                  </a:txBody>
                  <a:tcPr/>
                </a:tc>
                <a:tc>
                  <a:txBody>
                    <a:bodyPr/>
                    <a:lstStyle/>
                    <a:p>
                      <a:endParaRPr lang="en-GB" sz="2000" dirty="0">
                        <a:latin typeface="Century Gothic"/>
                      </a:endParaRPr>
                    </a:p>
                  </a:txBody>
                  <a:tcPr/>
                </a:tc>
                <a:extLst>
                  <a:ext uri="{0D108BD9-81ED-4DB2-BD59-A6C34878D82A}">
                    <a16:rowId xmlns:a16="http://schemas.microsoft.com/office/drawing/2014/main" val="269659494"/>
                  </a:ext>
                </a:extLst>
              </a:tr>
              <a:tr h="390242">
                <a:tc vMerge="1">
                  <a:txBody>
                    <a:bodyPr/>
                    <a:lstStyle/>
                    <a:p>
                      <a:pPr algn="ctr"/>
                      <a:endParaRPr lang="en-GB" sz="2400" b="1" dirty="0">
                        <a:latin typeface="Century Gothic"/>
                      </a:endParaRPr>
                    </a:p>
                  </a:txBody>
                  <a:tcPr>
                    <a:solidFill>
                      <a:srgbClr val="C16D00"/>
                    </a:solidFill>
                  </a:tcPr>
                </a:tc>
                <a:tc vMerge="1">
                  <a:txBody>
                    <a:bodyPr/>
                    <a:lstStyle/>
                    <a:p>
                      <a:endParaRPr lang="en-GB" dirty="0">
                        <a:latin typeface="Century Gothic"/>
                      </a:endParaRPr>
                    </a:p>
                  </a:txBody>
                  <a:tcPr/>
                </a:tc>
                <a:tc vMerge="1">
                  <a:txBody>
                    <a:bodyPr/>
                    <a:lstStyle/>
                    <a:p>
                      <a:endParaRPr lang="en-GB" dirty="0">
                        <a:latin typeface="Century Gothic"/>
                      </a:endParaRP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4078355167"/>
                  </a:ext>
                </a:extLst>
              </a:tr>
              <a:tr h="390242">
                <a:tc vMerge="1">
                  <a:txBody>
                    <a:bodyPr/>
                    <a:lstStyle/>
                    <a:p>
                      <a:pPr algn="ctr"/>
                      <a:endParaRPr lang="en-GB" sz="2400" b="1" dirty="0">
                        <a:latin typeface="Century Gothic"/>
                      </a:endParaRPr>
                    </a:p>
                  </a:txBody>
                  <a:tcPr>
                    <a:solidFill>
                      <a:srgbClr val="C16D00"/>
                    </a:solidFill>
                  </a:tcPr>
                </a:tc>
                <a:tc vMerge="1">
                  <a:txBody>
                    <a:bodyPr/>
                    <a:lstStyle/>
                    <a:p>
                      <a:endParaRPr lang="en-GB" dirty="0">
                        <a:latin typeface="Century Gothic"/>
                      </a:endParaRPr>
                    </a:p>
                  </a:txBody>
                  <a:tcPr/>
                </a:tc>
                <a:tc rowSpan="2">
                  <a:txBody>
                    <a:bodyPr/>
                    <a:lstStyle/>
                    <a:p>
                      <a:pPr lvl="0">
                        <a:buNone/>
                      </a:pPr>
                      <a:endParaRPr lang="en-GB" sz="2000" dirty="0">
                        <a:latin typeface="Century Gothic"/>
                      </a:endParaRP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2017728955"/>
                  </a:ext>
                </a:extLst>
              </a:tr>
              <a:tr h="390242">
                <a:tc vMerge="1">
                  <a:txBody>
                    <a:bodyPr/>
                    <a:lstStyle/>
                    <a:p>
                      <a:pPr algn="ctr"/>
                      <a:endParaRPr lang="en-GB" sz="2400" b="1" dirty="0">
                        <a:latin typeface="Century Gothic"/>
                      </a:endParaRPr>
                    </a:p>
                  </a:txBody>
                  <a:tcPr>
                    <a:solidFill>
                      <a:srgbClr val="C16D00"/>
                    </a:solidFill>
                  </a:tcPr>
                </a:tc>
                <a:tc vMerge="1">
                  <a:txBody>
                    <a:bodyPr/>
                    <a:lstStyle/>
                    <a:p>
                      <a:endParaRPr lang="en-GB" dirty="0">
                        <a:latin typeface="Century Gothic"/>
                      </a:endParaRPr>
                    </a:p>
                  </a:txBody>
                  <a:tcPr/>
                </a:tc>
                <a:tc vMerge="1">
                  <a:txBody>
                    <a:bodyPr/>
                    <a:lstStyle/>
                    <a:p>
                      <a:endParaRPr lang="en-GB" dirty="0">
                        <a:latin typeface="Century Gothic"/>
                      </a:endParaRP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807970579"/>
                  </a:ext>
                </a:extLst>
              </a:tr>
              <a:tr h="750467">
                <a:tc rowSpan="2">
                  <a:txBody>
                    <a:bodyPr/>
                    <a:lstStyle/>
                    <a:p>
                      <a:pPr algn="ctr"/>
                      <a:r>
                        <a:rPr lang="en-GB" sz="2800" b="1" dirty="0">
                          <a:latin typeface="Century Gothic"/>
                        </a:rPr>
                        <a:t>Silver </a:t>
                      </a:r>
                    </a:p>
                  </a:txBody>
                  <a:tcPr>
                    <a:solidFill>
                      <a:srgbClr val="D9D9D9"/>
                    </a:solidFill>
                  </a:tcPr>
                </a:tc>
                <a:tc rowSpan="2">
                  <a:txBody>
                    <a:bodyPr/>
                    <a:lstStyle/>
                    <a:p>
                      <a:pPr algn="ctr"/>
                      <a:r>
                        <a:rPr lang="en-GB" sz="2000" dirty="0">
                          <a:latin typeface="Century Gothic"/>
                        </a:rPr>
                        <a:t>4</a:t>
                      </a:r>
                    </a:p>
                  </a:txBody>
                  <a:tcPr/>
                </a:tc>
                <a:tc>
                  <a:txBody>
                    <a:bodyPr/>
                    <a:lstStyle/>
                    <a:p>
                      <a:r>
                        <a:rPr lang="en-GB" sz="2000" dirty="0">
                          <a:latin typeface="Century Gothic"/>
                        </a:rPr>
                        <a:t>5</a:t>
                      </a:r>
                    </a:p>
                  </a:txBody>
                  <a:tcPr/>
                </a:tc>
                <a:tc>
                  <a:txBody>
                    <a:bodyPr/>
                    <a:lstStyle/>
                    <a:p>
                      <a:endParaRPr lang="en-GB" sz="2000" dirty="0">
                        <a:latin typeface="Century Gothic"/>
                      </a:endParaRPr>
                    </a:p>
                  </a:txBody>
                  <a:tcPr/>
                </a:tc>
                <a:extLst>
                  <a:ext uri="{0D108BD9-81ED-4DB2-BD59-A6C34878D82A}">
                    <a16:rowId xmlns:a16="http://schemas.microsoft.com/office/drawing/2014/main" val="2253654000"/>
                  </a:ext>
                </a:extLst>
              </a:tr>
              <a:tr h="750467">
                <a:tc vMerge="1">
                  <a:txBody>
                    <a:bodyPr/>
                    <a:lstStyle/>
                    <a:p>
                      <a:pPr algn="ctr"/>
                      <a:endParaRPr lang="en-GB" sz="2400" b="1" dirty="0">
                        <a:latin typeface="Century Gothic"/>
                      </a:endParaRPr>
                    </a:p>
                  </a:txBody>
                  <a:tcPr>
                    <a:solidFill>
                      <a:srgbClr val="D9D9D9"/>
                    </a:solidFill>
                  </a:tcPr>
                </a:tc>
                <a:tc vMerge="1">
                  <a:txBody>
                    <a:bodyPr/>
                    <a:lstStyle/>
                    <a:p>
                      <a:pPr algn="ctr"/>
                      <a:endParaRPr lang="en-GB" dirty="0">
                        <a:latin typeface="Century Gothic"/>
                      </a:endParaRPr>
                    </a:p>
                  </a:txBody>
                  <a:tcPr/>
                </a:tc>
                <a:tc>
                  <a:txBody>
                    <a:bodyPr/>
                    <a:lstStyle/>
                    <a:p>
                      <a:pPr lvl="0">
                        <a:buNone/>
                      </a:pPr>
                      <a:r>
                        <a:rPr lang="en-GB" sz="2000" dirty="0">
                          <a:latin typeface="Century Gothic"/>
                        </a:rPr>
                        <a:t>6</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3018492121"/>
                  </a:ext>
                </a:extLst>
              </a:tr>
              <a:tr h="930578">
                <a:tc rowSpan="2">
                  <a:txBody>
                    <a:bodyPr/>
                    <a:lstStyle/>
                    <a:p>
                      <a:pPr algn="ctr"/>
                      <a:r>
                        <a:rPr lang="en-GB" sz="2800" b="1" dirty="0">
                          <a:latin typeface="Century Gothic"/>
                        </a:rPr>
                        <a:t>Gold </a:t>
                      </a:r>
                    </a:p>
                  </a:txBody>
                  <a:tcPr>
                    <a:solidFill>
                      <a:srgbClr val="FDB300"/>
                    </a:solidFill>
                  </a:tcPr>
                </a:tc>
                <a:tc rowSpan="2">
                  <a:txBody>
                    <a:bodyPr/>
                    <a:lstStyle/>
                    <a:p>
                      <a:pPr lvl="0" algn="ctr">
                        <a:buNone/>
                      </a:pPr>
                      <a:r>
                        <a:rPr lang="en-GB" sz="2000" b="0" i="0" u="none" strike="noStrike" noProof="0" dirty="0">
                          <a:solidFill>
                            <a:srgbClr val="000000"/>
                          </a:solidFill>
                          <a:latin typeface="Century Gothic"/>
                        </a:rPr>
                        <a:t>5</a:t>
                      </a:r>
                    </a:p>
                  </a:txBody>
                  <a:tcPr/>
                </a:tc>
                <a:tc>
                  <a:txBody>
                    <a:bodyPr/>
                    <a:lstStyle/>
                    <a:p>
                      <a:r>
                        <a:rPr lang="en-GB" sz="2000" dirty="0">
                          <a:latin typeface="Century Gothic"/>
                        </a:rPr>
                        <a:t>7</a:t>
                      </a:r>
                    </a:p>
                  </a:txBody>
                  <a:tcPr/>
                </a:tc>
                <a:tc>
                  <a:txBody>
                    <a:bodyPr/>
                    <a:lstStyle/>
                    <a:p>
                      <a:endParaRPr lang="en-GB" sz="2000" dirty="0">
                        <a:latin typeface="Century Gothic"/>
                      </a:endParaRPr>
                    </a:p>
                  </a:txBody>
                  <a:tcPr/>
                </a:tc>
                <a:extLst>
                  <a:ext uri="{0D108BD9-81ED-4DB2-BD59-A6C34878D82A}">
                    <a16:rowId xmlns:a16="http://schemas.microsoft.com/office/drawing/2014/main" val="2316277842"/>
                  </a:ext>
                </a:extLst>
              </a:tr>
              <a:tr h="930578">
                <a:tc vMerge="1">
                  <a:txBody>
                    <a:bodyPr/>
                    <a:lstStyle/>
                    <a:p>
                      <a:pPr algn="ctr"/>
                      <a:endParaRPr lang="en-GB" sz="2400" b="1" dirty="0">
                        <a:latin typeface="Century Gothic"/>
                      </a:endParaRPr>
                    </a:p>
                  </a:txBody>
                  <a:tcPr>
                    <a:solidFill>
                      <a:srgbClr val="FDB300"/>
                    </a:solidFill>
                  </a:tcPr>
                </a:tc>
                <a:tc vMerge="1">
                  <a:txBody>
                    <a:bodyPr/>
                    <a:lstStyle/>
                    <a:p>
                      <a:pPr lvl="0" algn="ctr">
                        <a:buNone/>
                      </a:pPr>
                      <a:endParaRPr lang="en-GB" dirty="0">
                        <a:latin typeface="Century Gothic"/>
                      </a:endParaRPr>
                    </a:p>
                  </a:txBody>
                  <a:tcPr/>
                </a:tc>
                <a:tc>
                  <a:txBody>
                    <a:bodyPr/>
                    <a:lstStyle/>
                    <a:p>
                      <a:pPr lvl="0">
                        <a:buNone/>
                      </a:pPr>
                      <a:r>
                        <a:rPr lang="en-GB" sz="2000" dirty="0">
                          <a:latin typeface="Century Gothic"/>
                        </a:rPr>
                        <a:t>8</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3101241923"/>
                  </a:ext>
                </a:extLst>
              </a:tr>
            </a:tbl>
          </a:graphicData>
        </a:graphic>
      </p:graphicFrame>
      <p:graphicFrame>
        <p:nvGraphicFramePr>
          <p:cNvPr id="15" name="Table 14">
            <a:extLst>
              <a:ext uri="{FF2B5EF4-FFF2-40B4-BE49-F238E27FC236}">
                <a16:creationId xmlns:a16="http://schemas.microsoft.com/office/drawing/2014/main" id="{4E11DDF9-9F69-7CE3-5CE0-CA8B1C3084E8}"/>
              </a:ext>
            </a:extLst>
          </p:cNvPr>
          <p:cNvGraphicFramePr>
            <a:graphicFrameLocks noGrp="1"/>
          </p:cNvGraphicFramePr>
          <p:nvPr>
            <p:extLst>
              <p:ext uri="{D42A27DB-BD31-4B8C-83A1-F6EECF244321}">
                <p14:modId xmlns:p14="http://schemas.microsoft.com/office/powerpoint/2010/main" val="3448408480"/>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373016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244969" y="3558"/>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251024" y="77154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22795" y="297485"/>
            <a:ext cx="1912638" cy="1814334"/>
          </a:xfrm>
          <a:prstGeom prst="rect">
            <a:avLst/>
          </a:prstGeom>
        </p:spPr>
      </p:pic>
      <p:graphicFrame>
        <p:nvGraphicFramePr>
          <p:cNvPr id="4" name="Table 3">
            <a:extLst>
              <a:ext uri="{FF2B5EF4-FFF2-40B4-BE49-F238E27FC236}">
                <a16:creationId xmlns:a16="http://schemas.microsoft.com/office/drawing/2014/main" id="{6415D25F-67C9-89DA-2187-3B24E204C533}"/>
              </a:ext>
            </a:extLst>
          </p:cNvPr>
          <p:cNvGraphicFramePr>
            <a:graphicFrameLocks noGrp="1"/>
          </p:cNvGraphicFramePr>
          <p:nvPr>
            <p:extLst>
              <p:ext uri="{D42A27DB-BD31-4B8C-83A1-F6EECF244321}">
                <p14:modId xmlns:p14="http://schemas.microsoft.com/office/powerpoint/2010/main" val="233056381"/>
              </p:ext>
            </p:extLst>
          </p:nvPr>
        </p:nvGraphicFramePr>
        <p:xfrm>
          <a:off x="2253279" y="1397702"/>
          <a:ext cx="13786437" cy="7209390"/>
        </p:xfrm>
        <a:graphic>
          <a:graphicData uri="http://schemas.openxmlformats.org/drawingml/2006/table">
            <a:tbl>
              <a:tblPr firstRow="1" firstCol="1" bandRow="1">
                <a:tableStyleId>{5C22544A-7EE6-4342-B048-85BDC9FD1C3A}</a:tableStyleId>
              </a:tblPr>
              <a:tblGrid>
                <a:gridCol w="3200834">
                  <a:extLst>
                    <a:ext uri="{9D8B030D-6E8A-4147-A177-3AD203B41FA5}">
                      <a16:colId xmlns:a16="http://schemas.microsoft.com/office/drawing/2014/main" val="3583161157"/>
                    </a:ext>
                  </a:extLst>
                </a:gridCol>
                <a:gridCol w="6742759">
                  <a:extLst>
                    <a:ext uri="{9D8B030D-6E8A-4147-A177-3AD203B41FA5}">
                      <a16:colId xmlns:a16="http://schemas.microsoft.com/office/drawing/2014/main" val="3793191860"/>
                    </a:ext>
                  </a:extLst>
                </a:gridCol>
                <a:gridCol w="3842844">
                  <a:extLst>
                    <a:ext uri="{9D8B030D-6E8A-4147-A177-3AD203B41FA5}">
                      <a16:colId xmlns:a16="http://schemas.microsoft.com/office/drawing/2014/main" val="1528607719"/>
                    </a:ext>
                  </a:extLst>
                </a:gridCol>
              </a:tblGrid>
              <a:tr h="1507577">
                <a:tc gridSpan="3">
                  <a:txBody>
                    <a:bodyPr/>
                    <a:lstStyle/>
                    <a:p>
                      <a:pPr algn="ctr"/>
                      <a:endParaRPr lang="en-GB" sz="2800" dirty="0">
                        <a:effectLst/>
                        <a:latin typeface="Century Gothic"/>
                      </a:endParaRPr>
                    </a:p>
                    <a:p>
                      <a:pPr algn="ctr"/>
                      <a:r>
                        <a:rPr lang="en-GB" sz="2800" b="1" dirty="0">
                          <a:solidFill>
                            <a:srgbClr val="000000"/>
                          </a:solidFill>
                          <a:effectLst/>
                          <a:latin typeface="Century Gothic"/>
                        </a:rPr>
                        <a:t>SECTION 3 – EXECUTIVE COMMITTEE VOLUNTEERING LOG (TO LOG ON GRADINTEL)</a:t>
                      </a:r>
                      <a:endParaRPr lang="en-GB" sz="2800" dirty="0">
                        <a:effectLst/>
                        <a:latin typeface="Century Gothic"/>
                      </a:endParaRPr>
                    </a:p>
                    <a:p>
                      <a:pPr algn="ct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11126927"/>
                  </a:ext>
                </a:extLst>
              </a:tr>
              <a:tr h="468896">
                <a:tc>
                  <a:txBody>
                    <a:bodyPr/>
                    <a:lstStyle/>
                    <a:p>
                      <a:pPr algn="ctr"/>
                      <a:r>
                        <a:rPr lang="en-GB" sz="2400" b="1" dirty="0">
                          <a:effectLst/>
                          <a:latin typeface="Century Gothic"/>
                        </a:rPr>
                        <a:t>Standard</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Criteria</a:t>
                      </a:r>
                      <a:endParaRPr lang="en-GB" sz="2400" dirty="0">
                        <a:effectLst/>
                        <a:latin typeface="Century Gothic"/>
                      </a:endParaRPr>
                    </a:p>
                    <a:p>
                      <a:pPr algn="l"/>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dirty="0">
                          <a:effectLst/>
                          <a:latin typeface="Century Gothic"/>
                        </a:rPr>
                        <a:t>Submission/proof</a:t>
                      </a:r>
                      <a:endParaRPr lang="en-GB" sz="2400"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113915"/>
                  </a:ext>
                </a:extLst>
              </a:tr>
              <a:tr h="1641130">
                <a:tc>
                  <a:txBody>
                    <a:bodyPr/>
                    <a:lstStyle/>
                    <a:p>
                      <a:pPr algn="ctr"/>
                      <a:r>
                        <a:rPr lang="en-GB" sz="2800" dirty="0">
                          <a:solidFill>
                            <a:srgbClr val="000000"/>
                          </a:solidFill>
                          <a:effectLst/>
                          <a:latin typeface="Century Gothic"/>
                        </a:rPr>
                        <a:t>Bronze</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algn="l"/>
                      <a:r>
                        <a:rPr lang="en-GB" b="1" dirty="0">
                          <a:effectLst/>
                          <a:latin typeface="Century Gothic"/>
                        </a:rPr>
                        <a:t>25% of Clubs executive committee</a:t>
                      </a:r>
                      <a:r>
                        <a:rPr lang="en-GB" dirty="0">
                          <a:effectLst/>
                          <a:latin typeface="Century Gothic"/>
                        </a:rPr>
                        <a:t> to have each created a volunteering profile and logged 5 hours of any work done as execs (E.g. Attending meetings, attending GMs, event planning, fundraising etc.)</a:t>
                      </a: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l"/>
                      <a:r>
                        <a:rPr lang="en-GB" dirty="0">
                          <a:solidFill>
                            <a:srgbClr val="000000"/>
                          </a:solidFill>
                          <a:effectLst/>
                          <a:latin typeface="Century Gothic"/>
                        </a:rPr>
                        <a:t>Attach folder/screenshots on the following slides containing all execs downloaded hours from </a:t>
                      </a:r>
                      <a:r>
                        <a:rPr lang="en-GB" dirty="0" err="1">
                          <a:solidFill>
                            <a:srgbClr val="000000"/>
                          </a:solidFill>
                          <a:effectLst/>
                          <a:latin typeface="Century Gothic"/>
                        </a:rPr>
                        <a:t>GradIntel</a:t>
                      </a:r>
                      <a:r>
                        <a:rPr lang="en-GB" dirty="0">
                          <a:solidFill>
                            <a:srgbClr val="000000"/>
                          </a:solidFill>
                          <a:effectLst/>
                          <a:latin typeface="Century Gothic"/>
                        </a:rPr>
                        <a:t> of Volunteer record (available from logging into your Volunteering profile and following the “My Skills Record” button).</a:t>
                      </a:r>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2368868"/>
                  </a:ext>
                </a:extLst>
              </a:tr>
              <a:tr h="1641130">
                <a:tc>
                  <a:txBody>
                    <a:bodyPr/>
                    <a:lstStyle/>
                    <a:p>
                      <a:pPr algn="ctr"/>
                      <a:r>
                        <a:rPr lang="en-GB" sz="2800" dirty="0">
                          <a:solidFill>
                            <a:srgbClr val="000000"/>
                          </a:solidFill>
                          <a:effectLst/>
                          <a:latin typeface="Century Gothic"/>
                        </a:rPr>
                        <a:t>Silver</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a:r>
                        <a:rPr lang="en-GB" b="1" dirty="0">
                          <a:effectLst/>
                          <a:latin typeface="Century Gothic"/>
                        </a:rPr>
                        <a:t>50% of Clubs executive committee</a:t>
                      </a:r>
                      <a:r>
                        <a:rPr lang="en-GB" dirty="0">
                          <a:effectLst/>
                          <a:latin typeface="Century Gothic"/>
                        </a:rPr>
                        <a:t> to have each created a volunteering profile and logged 10 hours of any work done as execs (E.g. Attending meetings, attending GMs, event planning, fundraising etc.)</a:t>
                      </a: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742625456"/>
                  </a:ext>
                </a:extLst>
              </a:tr>
              <a:tr h="1641130">
                <a:tc>
                  <a:txBody>
                    <a:bodyPr/>
                    <a:lstStyle/>
                    <a:p>
                      <a:pPr algn="ctr"/>
                      <a:r>
                        <a:rPr lang="en-GB" sz="2800" dirty="0">
                          <a:solidFill>
                            <a:srgbClr val="000000"/>
                          </a:solidFill>
                          <a:effectLst/>
                          <a:latin typeface="Century Gothic"/>
                        </a:rPr>
                        <a:t>Gold</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algn="l"/>
                      <a:r>
                        <a:rPr lang="en-GB" b="1" dirty="0">
                          <a:effectLst/>
                          <a:latin typeface="Century Gothic"/>
                        </a:rPr>
                        <a:t>75% of Clubs executive committee</a:t>
                      </a:r>
                      <a:r>
                        <a:rPr lang="en-GB" dirty="0">
                          <a:effectLst/>
                          <a:latin typeface="Century Gothic"/>
                        </a:rPr>
                        <a:t> to have each created a volunteering profile and logged 10 hours of any work done as execs (E.g. Attending meetings, attending GMs, event planning, fundraising etc.)</a:t>
                      </a:r>
                    </a:p>
                    <a:p>
                      <a:pPr algn="l"/>
                      <a:endParaRPr lang="en-GB" dirty="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883851300"/>
                  </a:ext>
                </a:extLst>
              </a:tr>
            </a:tbl>
          </a:graphicData>
        </a:graphic>
      </p:graphicFrame>
      <p:graphicFrame>
        <p:nvGraphicFramePr>
          <p:cNvPr id="15" name="Table 14">
            <a:extLst>
              <a:ext uri="{FF2B5EF4-FFF2-40B4-BE49-F238E27FC236}">
                <a16:creationId xmlns:a16="http://schemas.microsoft.com/office/drawing/2014/main" id="{406F31A0-BEC7-1BC9-0217-6A6EDF6AD313}"/>
              </a:ext>
            </a:extLst>
          </p:cNvPr>
          <p:cNvGraphicFramePr>
            <a:graphicFrameLocks noGrp="1"/>
          </p:cNvGraphicFramePr>
          <p:nvPr>
            <p:extLst>
              <p:ext uri="{D42A27DB-BD31-4B8C-83A1-F6EECF244321}">
                <p14:modId xmlns:p14="http://schemas.microsoft.com/office/powerpoint/2010/main" val="1016841146"/>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dirty="0">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dirty="0">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dirty="0">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388111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034249" y="803071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Century Gothic"/>
              </a:rPr>
              <a:t>Please use this space to attach screenshots of logged hours. </a:t>
            </a:r>
          </a:p>
        </p:txBody>
      </p:sp>
    </p:spTree>
    <p:extLst>
      <p:ext uri="{BB962C8B-B14F-4D97-AF65-F5344CB8AC3E}">
        <p14:creationId xmlns:p14="http://schemas.microsoft.com/office/powerpoint/2010/main" val="4035154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dirty="0"/>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dirty="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dirty="0">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dirty="0">
                <a:solidFill>
                  <a:srgbClr val="FFFFFF"/>
                </a:solidFill>
                <a:latin typeface="Century Gothic"/>
              </a:rPr>
              <a:t>FORM 2024-2025</a:t>
            </a:r>
            <a:endParaRPr lang="en-US" dirty="0">
              <a:solidFill>
                <a:srgbClr val="FFFFFF"/>
              </a:solidFill>
              <a:ea typeface="Calibri"/>
              <a:cs typeface="Calibri"/>
            </a:endParaRPr>
          </a:p>
          <a:p>
            <a:pPr algn="r">
              <a:lnSpc>
                <a:spcPts val="2160"/>
              </a:lnSpc>
            </a:pPr>
            <a:endParaRPr lang="en-US" sz="1800" b="1" spc="179" dirty="0">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Century Gothic"/>
              </a:rPr>
              <a:t>Please use this space to attach screenshots of logged hours. </a:t>
            </a:r>
          </a:p>
        </p:txBody>
      </p:sp>
    </p:spTree>
    <p:extLst>
      <p:ext uri="{BB962C8B-B14F-4D97-AF65-F5344CB8AC3E}">
        <p14:creationId xmlns:p14="http://schemas.microsoft.com/office/powerpoint/2010/main" val="329826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1943</Words>
  <Application>Microsoft Office PowerPoint</Application>
  <PresentationFormat>Custom</PresentationFormat>
  <Paragraphs>358</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esu v2</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PowerPoint Template</dc:title>
  <dc:creator>Elliott, Lorna M</dc:creator>
  <cp:lastModifiedBy>Mortier, Hannah R</cp:lastModifiedBy>
  <cp:revision>1375</cp:revision>
  <dcterms:created xsi:type="dcterms:W3CDTF">2006-08-16T00:00:00Z</dcterms:created>
  <dcterms:modified xsi:type="dcterms:W3CDTF">2025-01-09T12:29:56Z</dcterms:modified>
  <dc:identifier>DAFscPIt9Gs</dc:identifier>
</cp:coreProperties>
</file>